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14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BF78"/>
    <a:srgbClr val="CCF8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54FC09-F8B2-4FFF-9BA5-1269574EA7B7}" v="70" dt="2024-03-05T13:49:29.1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o Santos" userId="bb16b93645803acd" providerId="LiveId" clId="{F854FC09-F8B2-4FFF-9BA5-1269574EA7B7}"/>
    <pc:docChg chg="undo custSel addSld delSld modSld addMainMaster delMainMaster">
      <pc:chgData name="Francisco Santos" userId="bb16b93645803acd" providerId="LiveId" clId="{F854FC09-F8B2-4FFF-9BA5-1269574EA7B7}" dt="2024-03-05T13:52:11.302" v="639" actId="47"/>
      <pc:docMkLst>
        <pc:docMk/>
      </pc:docMkLst>
      <pc:sldChg chg="addSp delSp modSp new mod setBg modClrScheme delDesignElem chgLayout">
        <pc:chgData name="Francisco Santos" userId="bb16b93645803acd" providerId="LiveId" clId="{F854FC09-F8B2-4FFF-9BA5-1269574EA7B7}" dt="2024-03-05T13:46:31.436" v="603" actId="14100"/>
        <pc:sldMkLst>
          <pc:docMk/>
          <pc:sldMk cId="807710635" sldId="256"/>
        </pc:sldMkLst>
        <pc:spChg chg="mod">
          <ac:chgData name="Francisco Santos" userId="bb16b93645803acd" providerId="LiveId" clId="{F854FC09-F8B2-4FFF-9BA5-1269574EA7B7}" dt="2024-03-05T13:30:42.535" v="483" actId="1076"/>
          <ac:spMkLst>
            <pc:docMk/>
            <pc:sldMk cId="807710635" sldId="256"/>
            <ac:spMk id="2" creationId="{E77B90EA-FB74-FD88-3900-C487C510A9DC}"/>
          </ac:spMkLst>
        </pc:spChg>
        <pc:spChg chg="mod">
          <ac:chgData name="Francisco Santos" userId="bb16b93645803acd" providerId="LiveId" clId="{F854FC09-F8B2-4FFF-9BA5-1269574EA7B7}" dt="2024-03-05T13:30:13.372" v="479" actId="120"/>
          <ac:spMkLst>
            <pc:docMk/>
            <pc:sldMk cId="807710635" sldId="256"/>
            <ac:spMk id="3" creationId="{B63AC61D-B425-6A0D-6DB3-435FD6DB2030}"/>
          </ac:spMkLst>
        </pc:spChg>
        <pc:spChg chg="add mod">
          <ac:chgData name="Francisco Santos" userId="bb16b93645803acd" providerId="LiveId" clId="{F854FC09-F8B2-4FFF-9BA5-1269574EA7B7}" dt="2024-03-05T13:30:22.479" v="481" actId="1076"/>
          <ac:spMkLst>
            <pc:docMk/>
            <pc:sldMk cId="807710635" sldId="256"/>
            <ac:spMk id="4" creationId="{EE30F897-D845-4C99-4874-C815613C9D96}"/>
          </ac:spMkLst>
        </pc:spChg>
        <pc:spChg chg="add del">
          <ac:chgData name="Francisco Santos" userId="bb16b93645803acd" providerId="LiveId" clId="{F854FC09-F8B2-4FFF-9BA5-1269574EA7B7}" dt="2024-03-05T13:20:00.813" v="272" actId="26606"/>
          <ac:spMkLst>
            <pc:docMk/>
            <pc:sldMk cId="807710635" sldId="256"/>
            <ac:spMk id="10" creationId="{7FB5426F-482B-4074-A203-9F2C2BEB022D}"/>
          </ac:spMkLst>
        </pc:spChg>
        <pc:spChg chg="add del">
          <ac:chgData name="Francisco Santos" userId="bb16b93645803acd" providerId="LiveId" clId="{F854FC09-F8B2-4FFF-9BA5-1269574EA7B7}" dt="2024-03-05T13:20:00.813" v="272" actId="26606"/>
          <ac:spMkLst>
            <pc:docMk/>
            <pc:sldMk cId="807710635" sldId="256"/>
            <ac:spMk id="12" creationId="{F778232E-C75B-4B3C-9201-81C0775715EF}"/>
          </ac:spMkLst>
        </pc:spChg>
        <pc:spChg chg="add del">
          <ac:chgData name="Francisco Santos" userId="bb16b93645803acd" providerId="LiveId" clId="{F854FC09-F8B2-4FFF-9BA5-1269574EA7B7}" dt="2024-03-05T13:20:00.813" v="272" actId="26606"/>
          <ac:spMkLst>
            <pc:docMk/>
            <pc:sldMk cId="807710635" sldId="256"/>
            <ac:spMk id="14" creationId="{A7F160B5-A1CE-4576-8323-263FB7D1B393}"/>
          </ac:spMkLst>
        </pc:spChg>
        <pc:spChg chg="add del">
          <ac:chgData name="Francisco Santos" userId="bb16b93645803acd" providerId="LiveId" clId="{F854FC09-F8B2-4FFF-9BA5-1269574EA7B7}" dt="2024-03-05T13:20:00.813" v="272" actId="26606"/>
          <ac:spMkLst>
            <pc:docMk/>
            <pc:sldMk cId="807710635" sldId="256"/>
            <ac:spMk id="16" creationId="{33366780-B46E-437C-812E-406B7500D12F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18" creationId="{7821A508-2985-4905-874A-527429BAABFA}"/>
          </ac:spMkLst>
        </pc:spChg>
        <pc:spChg chg="add mod">
          <ac:chgData name="Francisco Santos" userId="bb16b93645803acd" providerId="LiveId" clId="{F854FC09-F8B2-4FFF-9BA5-1269574EA7B7}" dt="2024-03-05T13:46:31.436" v="603" actId="14100"/>
          <ac:spMkLst>
            <pc:docMk/>
            <pc:sldMk cId="807710635" sldId="256"/>
            <ac:spMk id="19" creationId="{5BB7047B-5DDB-7BA8-1090-90BAECFDD32A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20" creationId="{D2929CB1-0E3C-4B2D-ADC5-0154FB33BA44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22" creationId="{5F2F0C84-BE8C-4DC2-A6D3-30349A801D5C}"/>
          </ac:spMkLst>
        </pc:spChg>
        <pc:spChg chg="add del">
          <ac:chgData name="Francisco Santos" userId="bb16b93645803acd" providerId="LiveId" clId="{F854FC09-F8B2-4FFF-9BA5-1269574EA7B7}" dt="2024-03-05T13:20:03.190" v="274" actId="26606"/>
          <ac:spMkLst>
            <pc:docMk/>
            <pc:sldMk cId="807710635" sldId="256"/>
            <ac:spMk id="23" creationId="{1FD5705B-63E0-4364-B909-EC902FEAAC07}"/>
          </ac:spMkLst>
        </pc:spChg>
        <pc:spChg chg="add del">
          <ac:chgData name="Francisco Santos" userId="bb16b93645803acd" providerId="LiveId" clId="{F854FC09-F8B2-4FFF-9BA5-1269574EA7B7}" dt="2024-03-05T13:20:03.190" v="274" actId="26606"/>
          <ac:spMkLst>
            <pc:docMk/>
            <pc:sldMk cId="807710635" sldId="256"/>
            <ac:spMk id="24" creationId="{0B7E355D-DAEA-4421-B67A-FA13C0FBDCE8}"/>
          </ac:spMkLst>
        </pc:spChg>
        <pc:spChg chg="add del">
          <ac:chgData name="Francisco Santos" userId="bb16b93645803acd" providerId="LiveId" clId="{F854FC09-F8B2-4FFF-9BA5-1269574EA7B7}" dt="2024-03-05T13:20:04.440" v="276" actId="26606"/>
          <ac:spMkLst>
            <pc:docMk/>
            <pc:sldMk cId="807710635" sldId="256"/>
            <ac:spMk id="27" creationId="{8036B80B-269D-4F02-9EF9-A6A4E917B386}"/>
          </ac:spMkLst>
        </pc:spChg>
        <pc:spChg chg="add del">
          <ac:chgData name="Francisco Santos" userId="bb16b93645803acd" providerId="LiveId" clId="{F854FC09-F8B2-4FFF-9BA5-1269574EA7B7}" dt="2024-03-05T13:20:04.440" v="276" actId="26606"/>
          <ac:spMkLst>
            <pc:docMk/>
            <pc:sldMk cId="807710635" sldId="256"/>
            <ac:spMk id="28" creationId="{3011B0B3-5679-4759-90B8-3B908C4CBD21}"/>
          </ac:spMkLst>
        </pc:spChg>
        <pc:spChg chg="add del">
          <ac:chgData name="Francisco Santos" userId="bb16b93645803acd" providerId="LiveId" clId="{F854FC09-F8B2-4FFF-9BA5-1269574EA7B7}" dt="2024-03-05T13:20:07.849" v="278" actId="26606"/>
          <ac:spMkLst>
            <pc:docMk/>
            <pc:sldMk cId="807710635" sldId="256"/>
            <ac:spMk id="44" creationId="{9733A6A7-E7EE-42C5-88DE-B09D16B38C13}"/>
          </ac:spMkLst>
        </pc:spChg>
        <pc:spChg chg="add del">
          <ac:chgData name="Francisco Santos" userId="bb16b93645803acd" providerId="LiveId" clId="{F854FC09-F8B2-4FFF-9BA5-1269574EA7B7}" dt="2024-03-05T13:20:07.849" v="278" actId="26606"/>
          <ac:spMkLst>
            <pc:docMk/>
            <pc:sldMk cId="807710635" sldId="256"/>
            <ac:spMk id="45" creationId="{94D786EB-944C-47D5-B631-899F4029B02E}"/>
          </ac:spMkLst>
        </pc:spChg>
        <pc:spChg chg="add del">
          <ac:chgData name="Francisco Santos" userId="bb16b93645803acd" providerId="LiveId" clId="{F854FC09-F8B2-4FFF-9BA5-1269574EA7B7}" dt="2024-03-05T13:20:07.849" v="278" actId="26606"/>
          <ac:spMkLst>
            <pc:docMk/>
            <pc:sldMk cId="807710635" sldId="256"/>
            <ac:spMk id="46" creationId="{BA6285CA-6AFA-4F27-AFB5-1B32CDE09B1A}"/>
          </ac:spMkLst>
        </pc:spChg>
        <pc:spChg chg="add del">
          <ac:chgData name="Francisco Santos" userId="bb16b93645803acd" providerId="LiveId" clId="{F854FC09-F8B2-4FFF-9BA5-1269574EA7B7}" dt="2024-03-05T13:20:09.413" v="280" actId="26606"/>
          <ac:spMkLst>
            <pc:docMk/>
            <pc:sldMk cId="807710635" sldId="256"/>
            <ac:spMk id="62" creationId="{A7E26772-EAFC-10BB-4659-99BF2A8A1546}"/>
          </ac:spMkLst>
        </pc:spChg>
        <pc:spChg chg="add del">
          <ac:chgData name="Francisco Santos" userId="bb16b93645803acd" providerId="LiveId" clId="{F854FC09-F8B2-4FFF-9BA5-1269574EA7B7}" dt="2024-03-05T13:20:09.413" v="280" actId="26606"/>
          <ac:spMkLst>
            <pc:docMk/>
            <pc:sldMk cId="807710635" sldId="256"/>
            <ac:spMk id="63" creationId="{E4AEFA6A-E623-CF1A-3DDF-C38D3A7E2CE2}"/>
          </ac:spMkLst>
        </pc:spChg>
        <pc:spChg chg="add del">
          <ac:chgData name="Francisco Santos" userId="bb16b93645803acd" providerId="LiveId" clId="{F854FC09-F8B2-4FFF-9BA5-1269574EA7B7}" dt="2024-03-05T13:20:38.914" v="282" actId="26606"/>
          <ac:spMkLst>
            <pc:docMk/>
            <pc:sldMk cId="807710635" sldId="256"/>
            <ac:spMk id="65" creationId="{2EA73A68-63F4-4DB1-9407-CF5566EBB95B}"/>
          </ac:spMkLst>
        </pc:spChg>
        <pc:spChg chg="add del">
          <ac:chgData name="Francisco Santos" userId="bb16b93645803acd" providerId="LiveId" clId="{F854FC09-F8B2-4FFF-9BA5-1269574EA7B7}" dt="2024-03-05T13:20:38.914" v="282" actId="26606"/>
          <ac:spMkLst>
            <pc:docMk/>
            <pc:sldMk cId="807710635" sldId="256"/>
            <ac:spMk id="66" creationId="{4F0934E6-E033-40C5-9710-CBBE8BE391B4}"/>
          </ac:spMkLst>
        </pc:spChg>
        <pc:spChg chg="add del">
          <ac:chgData name="Francisco Santos" userId="bb16b93645803acd" providerId="LiveId" clId="{F854FC09-F8B2-4FFF-9BA5-1269574EA7B7}" dt="2024-03-05T13:20:38.914" v="282" actId="26606"/>
          <ac:spMkLst>
            <pc:docMk/>
            <pc:sldMk cId="807710635" sldId="256"/>
            <ac:spMk id="67" creationId="{201871FA-D1AD-45C5-A92E-2CD8A14CB334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69" creationId="{362D44EE-C852-4460-B8B5-C4F2BC20510C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70" creationId="{658970D8-8D1D-4B5C-894B-E871CC86543D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71" creationId="{F227E5B6-9132-43CA-B503-37A18562ADF2}"/>
          </ac:spMkLst>
        </pc:spChg>
        <pc:spChg chg="add del">
          <ac:chgData name="Francisco Santos" userId="bb16b93645803acd" providerId="LiveId" clId="{F854FC09-F8B2-4FFF-9BA5-1269574EA7B7}" dt="2024-03-05T13:20:40.851" v="284" actId="26606"/>
          <ac:spMkLst>
            <pc:docMk/>
            <pc:sldMk cId="807710635" sldId="256"/>
            <ac:spMk id="72" creationId="{03C2051E-A88D-48E5-BACF-AAED17892722}"/>
          </ac:spMkLst>
        </pc:spChg>
        <pc:spChg chg="add del">
          <ac:chgData name="Francisco Santos" userId="bb16b93645803acd" providerId="LiveId" clId="{F854FC09-F8B2-4FFF-9BA5-1269574EA7B7}" dt="2024-03-05T13:20:45.147" v="286" actId="26606"/>
          <ac:spMkLst>
            <pc:docMk/>
            <pc:sldMk cId="807710635" sldId="256"/>
            <ac:spMk id="74" creationId="{4958DF84-F5C6-794F-8945-485D6C107518}"/>
          </ac:spMkLst>
        </pc:spChg>
        <pc:spChg chg="add del">
          <ac:chgData name="Francisco Santos" userId="bb16b93645803acd" providerId="LiveId" clId="{F854FC09-F8B2-4FFF-9BA5-1269574EA7B7}" dt="2024-03-05T13:20:45.147" v="286" actId="26606"/>
          <ac:spMkLst>
            <pc:docMk/>
            <pc:sldMk cId="807710635" sldId="256"/>
            <ac:spMk id="75" creationId="{4AF0997A-7C0F-4AD2-BA90-5FE341A17796}"/>
          </ac:spMkLst>
        </pc:spChg>
        <pc:spChg chg="add del">
          <ac:chgData name="Francisco Santos" userId="bb16b93645803acd" providerId="LiveId" clId="{F854FC09-F8B2-4FFF-9BA5-1269574EA7B7}" dt="2024-03-05T13:20:45.147" v="286" actId="26606"/>
          <ac:spMkLst>
            <pc:docMk/>
            <pc:sldMk cId="807710635" sldId="256"/>
            <ac:spMk id="76" creationId="{72E67446-732B-4F72-8560-6FABB6CB25A3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78" creationId="{362D44EE-C852-4460-B8B5-C4F2BC20510C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79" creationId="{658970D8-8D1D-4B5C-894B-E871CC86543D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0" creationId="{F227E5B6-9132-43CA-B503-37A18562ADF2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1" creationId="{03C2051E-A88D-48E5-BACF-AAED17892722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2" creationId="{7821A508-2985-4905-874A-527429BAABFA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3" creationId="{D2929CB1-0E3C-4B2D-ADC5-0154FB33BA44}"/>
          </ac:spMkLst>
        </pc:spChg>
        <pc:spChg chg="add del">
          <ac:chgData name="Francisco Santos" userId="bb16b93645803acd" providerId="LiveId" clId="{F854FC09-F8B2-4FFF-9BA5-1269574EA7B7}" dt="2024-03-05T13:20:45.872" v="288" actId="26606"/>
          <ac:spMkLst>
            <pc:docMk/>
            <pc:sldMk cId="807710635" sldId="256"/>
            <ac:spMk id="84" creationId="{5F2F0C84-BE8C-4DC2-A6D3-30349A801D5C}"/>
          </ac:spMkLst>
        </pc:spChg>
        <pc:spChg chg="add del">
          <ac:chgData name="Francisco Santos" userId="bb16b93645803acd" providerId="LiveId" clId="{F854FC09-F8B2-4FFF-9BA5-1269574EA7B7}" dt="2024-03-05T13:21:25.831" v="298" actId="26606"/>
          <ac:spMkLst>
            <pc:docMk/>
            <pc:sldMk cId="807710635" sldId="256"/>
            <ac:spMk id="86" creationId="{4958DF84-F5C6-794F-8945-485D6C107518}"/>
          </ac:spMkLst>
        </pc:spChg>
        <pc:spChg chg="add del">
          <ac:chgData name="Francisco Santos" userId="bb16b93645803acd" providerId="LiveId" clId="{F854FC09-F8B2-4FFF-9BA5-1269574EA7B7}" dt="2024-03-05T13:21:25.831" v="298" actId="26606"/>
          <ac:spMkLst>
            <pc:docMk/>
            <pc:sldMk cId="807710635" sldId="256"/>
            <ac:spMk id="87" creationId="{4AF0997A-7C0F-4AD2-BA90-5FE341A17796}"/>
          </ac:spMkLst>
        </pc:spChg>
        <pc:spChg chg="add del">
          <ac:chgData name="Francisco Santos" userId="bb16b93645803acd" providerId="LiveId" clId="{F854FC09-F8B2-4FFF-9BA5-1269574EA7B7}" dt="2024-03-05T13:21:25.831" v="298" actId="26606"/>
          <ac:spMkLst>
            <pc:docMk/>
            <pc:sldMk cId="807710635" sldId="256"/>
            <ac:spMk id="88" creationId="{72E67446-732B-4F72-8560-6FABB6CB25A3}"/>
          </ac:spMkLst>
        </pc:spChg>
        <pc:spChg chg="add del">
          <ac:chgData name="Francisco Santos" userId="bb16b93645803acd" providerId="LiveId" clId="{F854FC09-F8B2-4FFF-9BA5-1269574EA7B7}" dt="2024-03-05T13:20:54.475" v="291" actId="26606"/>
          <ac:spMkLst>
            <pc:docMk/>
            <pc:sldMk cId="807710635" sldId="256"/>
            <ac:spMk id="93" creationId="{6DA65B90-7B06-4499-91BA-CDDD36132481}"/>
          </ac:spMkLst>
        </pc:spChg>
        <pc:spChg chg="add del">
          <ac:chgData name="Francisco Santos" userId="bb16b93645803acd" providerId="LiveId" clId="{F854FC09-F8B2-4FFF-9BA5-1269574EA7B7}" dt="2024-03-05T13:20:54.475" v="291" actId="26606"/>
          <ac:spMkLst>
            <pc:docMk/>
            <pc:sldMk cId="807710635" sldId="256"/>
            <ac:spMk id="95" creationId="{2AA4752E-02AD-443D-A0BD-959B45C2EFAD}"/>
          </ac:spMkLst>
        </pc:spChg>
        <pc:spChg chg="add del">
          <ac:chgData name="Francisco Santos" userId="bb16b93645803acd" providerId="LiveId" clId="{F854FC09-F8B2-4FFF-9BA5-1269574EA7B7}" dt="2024-03-05T13:20:54.475" v="291" actId="26606"/>
          <ac:spMkLst>
            <pc:docMk/>
            <pc:sldMk cId="807710635" sldId="256"/>
            <ac:spMk id="97" creationId="{227F688A-72E1-4C6E-8DA1-E5EFF5A83BC3}"/>
          </ac:spMkLst>
        </pc:spChg>
        <pc:spChg chg="add del">
          <ac:chgData name="Francisco Santos" userId="bb16b93645803acd" providerId="LiveId" clId="{F854FC09-F8B2-4FFF-9BA5-1269574EA7B7}" dt="2024-03-05T13:21:00.755" v="293" actId="26606"/>
          <ac:spMkLst>
            <pc:docMk/>
            <pc:sldMk cId="807710635" sldId="256"/>
            <ac:spMk id="99" creationId="{4958DF84-F5C6-794F-8945-485D6C107518}"/>
          </ac:spMkLst>
        </pc:spChg>
        <pc:spChg chg="add del">
          <ac:chgData name="Francisco Santos" userId="bb16b93645803acd" providerId="LiveId" clId="{F854FC09-F8B2-4FFF-9BA5-1269574EA7B7}" dt="2024-03-05T13:21:00.755" v="293" actId="26606"/>
          <ac:spMkLst>
            <pc:docMk/>
            <pc:sldMk cId="807710635" sldId="256"/>
            <ac:spMk id="100" creationId="{4AF0997A-7C0F-4AD2-BA90-5FE341A17796}"/>
          </ac:spMkLst>
        </pc:spChg>
        <pc:spChg chg="add del">
          <ac:chgData name="Francisco Santos" userId="bb16b93645803acd" providerId="LiveId" clId="{F854FC09-F8B2-4FFF-9BA5-1269574EA7B7}" dt="2024-03-05T13:21:00.755" v="293" actId="26606"/>
          <ac:spMkLst>
            <pc:docMk/>
            <pc:sldMk cId="807710635" sldId="256"/>
            <ac:spMk id="101" creationId="{72E67446-732B-4F72-8560-6FABB6CB25A3}"/>
          </ac:spMkLst>
        </pc:spChg>
        <pc:spChg chg="add del">
          <ac:chgData name="Francisco Santos" userId="bb16b93645803acd" providerId="LiveId" clId="{F854FC09-F8B2-4FFF-9BA5-1269574EA7B7}" dt="2024-03-05T13:21:02.020" v="295" actId="26606"/>
          <ac:spMkLst>
            <pc:docMk/>
            <pc:sldMk cId="807710635" sldId="256"/>
            <ac:spMk id="103" creationId="{09F55FD1-95FA-98DA-84AA-145D29A533D7}"/>
          </ac:spMkLst>
        </pc:spChg>
        <pc:spChg chg="add del">
          <ac:chgData name="Francisco Santos" userId="bb16b93645803acd" providerId="LiveId" clId="{F854FC09-F8B2-4FFF-9BA5-1269574EA7B7}" dt="2024-03-05T13:21:02.020" v="295" actId="26606"/>
          <ac:spMkLst>
            <pc:docMk/>
            <pc:sldMk cId="807710635" sldId="256"/>
            <ac:spMk id="104" creationId="{3AC9EE06-57AF-0FF5-450C-2A606C23B8F6}"/>
          </ac:spMkLst>
        </pc:spChg>
        <pc:spChg chg="add del">
          <ac:chgData name="Francisco Santos" userId="bb16b93645803acd" providerId="LiveId" clId="{F854FC09-F8B2-4FFF-9BA5-1269574EA7B7}" dt="2024-03-05T13:21:25.799" v="297" actId="26606"/>
          <ac:spMkLst>
            <pc:docMk/>
            <pc:sldMk cId="807710635" sldId="256"/>
            <ac:spMk id="107" creationId="{1FD5705B-63E0-4364-B909-EC902FEAAC07}"/>
          </ac:spMkLst>
        </pc:spChg>
        <pc:spChg chg="add del">
          <ac:chgData name="Francisco Santos" userId="bb16b93645803acd" providerId="LiveId" clId="{F854FC09-F8B2-4FFF-9BA5-1269574EA7B7}" dt="2024-03-05T13:21:25.799" v="297" actId="26606"/>
          <ac:spMkLst>
            <pc:docMk/>
            <pc:sldMk cId="807710635" sldId="256"/>
            <ac:spMk id="108" creationId="{0B7E355D-DAEA-4421-B67A-FA13C0FBDCE8}"/>
          </ac:spMkLst>
        </pc:spChg>
        <pc:spChg chg="add del">
          <ac:chgData name="Francisco Santos" userId="bb16b93645803acd" providerId="LiveId" clId="{F854FC09-F8B2-4FFF-9BA5-1269574EA7B7}" dt="2024-03-05T13:23:48.974" v="327" actId="26606"/>
          <ac:spMkLst>
            <pc:docMk/>
            <pc:sldMk cId="807710635" sldId="256"/>
            <ac:spMk id="117" creationId="{A88F843D-1C1B-C740-AC27-E3238D0F5F47}"/>
          </ac:spMkLst>
        </pc:spChg>
        <pc:spChg chg="add del">
          <ac:chgData name="Francisco Santos" userId="bb16b93645803acd" providerId="LiveId" clId="{F854FC09-F8B2-4FFF-9BA5-1269574EA7B7}" dt="2024-03-05T13:23:48.974" v="327" actId="26606"/>
          <ac:spMkLst>
            <pc:docMk/>
            <pc:sldMk cId="807710635" sldId="256"/>
            <ac:spMk id="118" creationId="{A21C8291-E3D5-4240-8FF4-E5213CBCC453}"/>
          </ac:spMkLst>
        </pc:spChg>
        <pc:spChg chg="add del">
          <ac:chgData name="Francisco Santos" userId="bb16b93645803acd" providerId="LiveId" clId="{F854FC09-F8B2-4FFF-9BA5-1269574EA7B7}" dt="2024-03-05T13:23:48.974" v="327" actId="26606"/>
          <ac:spMkLst>
            <pc:docMk/>
            <pc:sldMk cId="807710635" sldId="256"/>
            <ac:spMk id="119" creationId="{08B44AFE-C181-7047-8CC9-CA00BD385EEA}"/>
          </ac:spMkLst>
        </pc:spChg>
        <pc:spChg chg="add del">
          <ac:chgData name="Francisco Santos" userId="bb16b93645803acd" providerId="LiveId" clId="{F854FC09-F8B2-4FFF-9BA5-1269574EA7B7}" dt="2024-03-05T13:22:50.859" v="300" actId="26606"/>
          <ac:spMkLst>
            <pc:docMk/>
            <pc:sldMk cId="807710635" sldId="256"/>
            <ac:spMk id="124" creationId="{3CE82FC2-F860-45B2-A3D6-C0687566A1B8}"/>
          </ac:spMkLst>
        </pc:spChg>
        <pc:spChg chg="add del">
          <ac:chgData name="Francisco Santos" userId="bb16b93645803acd" providerId="LiveId" clId="{F854FC09-F8B2-4FFF-9BA5-1269574EA7B7}" dt="2024-03-05T13:22:50.859" v="300" actId="26606"/>
          <ac:spMkLst>
            <pc:docMk/>
            <pc:sldMk cId="807710635" sldId="256"/>
            <ac:spMk id="126" creationId="{EFAE907D-B057-4259-A679-952AEED00DD9}"/>
          </ac:spMkLst>
        </pc:spChg>
        <pc:spChg chg="add del">
          <ac:chgData name="Francisco Santos" userId="bb16b93645803acd" providerId="LiveId" clId="{F854FC09-F8B2-4FFF-9BA5-1269574EA7B7}" dt="2024-03-05T13:22:50.859" v="300" actId="26606"/>
          <ac:spMkLst>
            <pc:docMk/>
            <pc:sldMk cId="807710635" sldId="256"/>
            <ac:spMk id="128" creationId="{F489C2E0-4895-4B72-85EA-7EE9FAFFDC7E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32" creationId="{279CAF82-0ECF-42BE-8F37-F71941E5D410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34" creationId="{B3D7D008-0B6D-4161-BEDA-6AF6A03BCB67}"/>
          </ac:spMkLst>
        </pc:spChg>
        <pc:spChg chg="add del">
          <ac:chgData name="Francisco Santos" userId="bb16b93645803acd" providerId="LiveId" clId="{F854FC09-F8B2-4FFF-9BA5-1269574EA7B7}" dt="2024-03-05T13:23:19.771" v="308" actId="26606"/>
          <ac:spMkLst>
            <pc:docMk/>
            <pc:sldMk cId="807710635" sldId="256"/>
            <ac:spMk id="138" creationId="{DD99E1B6-CBC4-4306-9DFC-847D6D135208}"/>
          </ac:spMkLst>
        </pc:spChg>
        <pc:spChg chg="add del">
          <ac:chgData name="Francisco Santos" userId="bb16b93645803acd" providerId="LiveId" clId="{F854FC09-F8B2-4FFF-9BA5-1269574EA7B7}" dt="2024-03-05T13:23:31.895" v="316" actId="26606"/>
          <ac:spMkLst>
            <pc:docMk/>
            <pc:sldMk cId="807710635" sldId="256"/>
            <ac:spMk id="142" creationId="{A0D24FCD-9833-481C-96FB-849603CC5059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51" creationId="{033BC44A-0661-43B4-9C14-FD5963C226AE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53" creationId="{6AA707BA-98B0-47C5-B34A-63D60A0108EF}"/>
          </ac:spMkLst>
        </pc:spChg>
        <pc:spChg chg="add del">
          <ac:chgData name="Francisco Santos" userId="bb16b93645803acd" providerId="LiveId" clId="{F854FC09-F8B2-4FFF-9BA5-1269574EA7B7}" dt="2024-03-05T13:22:53.658" v="302" actId="26606"/>
          <ac:spMkLst>
            <pc:docMk/>
            <pc:sldMk cId="807710635" sldId="256"/>
            <ac:spMk id="158" creationId="{13B6DAC6-0186-4D62-AD69-90B9C0411EA3}"/>
          </ac:spMkLst>
        </pc:spChg>
        <pc:spChg chg="add del">
          <ac:chgData name="Francisco Santos" userId="bb16b93645803acd" providerId="LiveId" clId="{F854FC09-F8B2-4FFF-9BA5-1269574EA7B7}" dt="2024-03-05T13:22:53.658" v="302" actId="26606"/>
          <ac:spMkLst>
            <pc:docMk/>
            <pc:sldMk cId="807710635" sldId="256"/>
            <ac:spMk id="159" creationId="{94D786EB-944C-47D5-B631-899F4029B02E}"/>
          </ac:spMkLst>
        </pc:spChg>
        <pc:spChg chg="add del">
          <ac:chgData name="Francisco Santos" userId="bb16b93645803acd" providerId="LiveId" clId="{F854FC09-F8B2-4FFF-9BA5-1269574EA7B7}" dt="2024-03-05T13:22:53.658" v="302" actId="26606"/>
          <ac:spMkLst>
            <pc:docMk/>
            <pc:sldMk cId="807710635" sldId="256"/>
            <ac:spMk id="160" creationId="{BA6285CA-6AFA-4F27-AFB5-1B32CDE09B1A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64" creationId="{489B7BFD-8F45-4093-AD9C-91B15B0503D9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65" creationId="{D9DFE8A5-DCEC-4A43-B613-D62AC8C5734F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66" creationId="{2B369A2E-99B1-4A2B-9343-957A6C165FD9}"/>
          </ac:spMkLst>
        </pc:spChg>
        <pc:spChg chg="add del">
          <ac:chgData name="Francisco Santos" userId="bb16b93645803acd" providerId="LiveId" clId="{F854FC09-F8B2-4FFF-9BA5-1269574EA7B7}" dt="2024-03-05T13:23:01.990" v="304" actId="26606"/>
          <ac:spMkLst>
            <pc:docMk/>
            <pc:sldMk cId="807710635" sldId="256"/>
            <ac:spMk id="167" creationId="{26B7664A-BE61-4A65-B937-A31E08B8B9AD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69" creationId="{A1D7EC86-7CB9-431D-8AC3-8AAF0440B162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70" creationId="{D4B9777F-B610-419B-9193-80306388F3E2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71" creationId="{311F016A-A753-449B-9EA6-322199B7119E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72" creationId="{95106A28-883A-4993-BF9E-C403B81A8D66}"/>
          </ac:spMkLst>
        </pc:spChg>
        <pc:spChg chg="add del">
          <ac:chgData name="Francisco Santos" userId="bb16b93645803acd" providerId="LiveId" clId="{F854FC09-F8B2-4FFF-9BA5-1269574EA7B7}" dt="2024-03-05T13:23:09.918" v="306" actId="26606"/>
          <ac:spMkLst>
            <pc:docMk/>
            <pc:sldMk cId="807710635" sldId="256"/>
            <ac:spMk id="173" creationId="{F5AE4E4F-9F4C-43ED-8299-9BD63B74E8F0}"/>
          </ac:spMkLst>
        </pc:spChg>
        <pc:spChg chg="add del">
          <ac:chgData name="Francisco Santos" userId="bb16b93645803acd" providerId="LiveId" clId="{F854FC09-F8B2-4FFF-9BA5-1269574EA7B7}" dt="2024-03-05T13:23:19.771" v="308" actId="26606"/>
          <ac:spMkLst>
            <pc:docMk/>
            <pc:sldMk cId="807710635" sldId="256"/>
            <ac:spMk id="175" creationId="{EB9B5A19-3592-48E2-BC31-90E092BD68E1}"/>
          </ac:spMkLst>
        </pc:spChg>
        <pc:spChg chg="add del">
          <ac:chgData name="Francisco Santos" userId="bb16b93645803acd" providerId="LiveId" clId="{F854FC09-F8B2-4FFF-9BA5-1269574EA7B7}" dt="2024-03-05T13:23:20.621" v="310" actId="26606"/>
          <ac:spMkLst>
            <pc:docMk/>
            <pc:sldMk cId="807710635" sldId="256"/>
            <ac:spMk id="184" creationId="{B6D694DB-A3FC-4F14-A225-17BEBA4416DA}"/>
          </ac:spMkLst>
        </pc:spChg>
        <pc:spChg chg="add del">
          <ac:chgData name="Francisco Santos" userId="bb16b93645803acd" providerId="LiveId" clId="{F854FC09-F8B2-4FFF-9BA5-1269574EA7B7}" dt="2024-03-05T13:23:24.843" v="312" actId="26606"/>
          <ac:spMkLst>
            <pc:docMk/>
            <pc:sldMk cId="807710635" sldId="256"/>
            <ac:spMk id="192" creationId="{A9286AD2-18A9-4868-A4E3-7A2097A20810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5" creationId="{D0940C6F-9A54-410C-9BCD-203E8D97FBAB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6" creationId="{F646C6CE-72A6-48A2-BAA1-A9BD9AE029EC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7" creationId="{F6AFF5CE-B67C-4572-A244-872A4D90EB4C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8" creationId="{FB69A980-D397-4383-991D-6DC2FB1C3CC6}"/>
          </ac:spMkLst>
        </pc:spChg>
        <pc:spChg chg="add del">
          <ac:chgData name="Francisco Santos" userId="bb16b93645803acd" providerId="LiveId" clId="{F854FC09-F8B2-4FFF-9BA5-1269574EA7B7}" dt="2024-03-05T13:23:27.282" v="314" actId="26606"/>
          <ac:spMkLst>
            <pc:docMk/>
            <pc:sldMk cId="807710635" sldId="256"/>
            <ac:spMk id="199" creationId="{365ECCD1-CF5E-4EE6-837B-F9A6958B1B81}"/>
          </ac:spMkLst>
        </pc:spChg>
        <pc:spChg chg="add del">
          <ac:chgData name="Francisco Santos" userId="bb16b93645803acd" providerId="LiveId" clId="{F854FC09-F8B2-4FFF-9BA5-1269574EA7B7}" dt="2024-03-05T13:23:31.895" v="316" actId="26606"/>
          <ac:spMkLst>
            <pc:docMk/>
            <pc:sldMk cId="807710635" sldId="256"/>
            <ac:spMk id="201" creationId="{DE59CF68-BABE-4C2C-8CF4-65074F93B2CF}"/>
          </ac:spMkLst>
        </pc:spChg>
        <pc:spChg chg="add del">
          <ac:chgData name="Francisco Santos" userId="bb16b93645803acd" providerId="LiveId" clId="{F854FC09-F8B2-4FFF-9BA5-1269574EA7B7}" dt="2024-03-05T13:23:34.170" v="318" actId="26606"/>
          <ac:spMkLst>
            <pc:docMk/>
            <pc:sldMk cId="807710635" sldId="256"/>
            <ac:spMk id="211" creationId="{3011B0B3-5679-4759-90B8-3B908C4CBD21}"/>
          </ac:spMkLst>
        </pc:spChg>
        <pc:spChg chg="add del">
          <ac:chgData name="Francisco Santos" userId="bb16b93645803acd" providerId="LiveId" clId="{F854FC09-F8B2-4FFF-9BA5-1269574EA7B7}" dt="2024-03-05T13:23:39.703" v="320" actId="26606"/>
          <ac:spMkLst>
            <pc:docMk/>
            <pc:sldMk cId="807710635" sldId="256"/>
            <ac:spMk id="223" creationId="{13B6DAC6-0186-4D62-AD69-90B9C0411EA3}"/>
          </ac:spMkLst>
        </pc:spChg>
        <pc:spChg chg="add del">
          <ac:chgData name="Francisco Santos" userId="bb16b93645803acd" providerId="LiveId" clId="{F854FC09-F8B2-4FFF-9BA5-1269574EA7B7}" dt="2024-03-05T13:23:39.703" v="320" actId="26606"/>
          <ac:spMkLst>
            <pc:docMk/>
            <pc:sldMk cId="807710635" sldId="256"/>
            <ac:spMk id="237" creationId="{429C64BC-8915-422E-9361-EE04C48FFD40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39" creationId="{36F292AA-C8DB-4CAA-97C9-456CF8540690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40" creationId="{AA065953-3D69-4CD4-80C3-DF10DEB4C761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41" creationId="{2AB36DB5-F10D-4EDB-87E2-ECB9301FFC62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42" creationId="{446F195D-95DC-419E-BBC1-E2B601A6067B}"/>
          </ac:spMkLst>
        </pc:spChg>
        <pc:spChg chg="add del">
          <ac:chgData name="Francisco Santos" userId="bb16b93645803acd" providerId="LiveId" clId="{F854FC09-F8B2-4FFF-9BA5-1269574EA7B7}" dt="2024-03-05T13:23:42.899" v="322" actId="26606"/>
          <ac:spMkLst>
            <pc:docMk/>
            <pc:sldMk cId="807710635" sldId="256"/>
            <ac:spMk id="243" creationId="{2256CF5B-1DAD-4912-86B9-FCA733692FED}"/>
          </ac:spMkLst>
        </pc:spChg>
        <pc:spChg chg="add del">
          <ac:chgData name="Francisco Santos" userId="bb16b93645803acd" providerId="LiveId" clId="{F854FC09-F8B2-4FFF-9BA5-1269574EA7B7}" dt="2024-03-05T13:23:44.608" v="324" actId="26606"/>
          <ac:spMkLst>
            <pc:docMk/>
            <pc:sldMk cId="807710635" sldId="256"/>
            <ac:spMk id="245" creationId="{7A18C9FB-EC4C-4DAE-8F7D-C6E5AF607958}"/>
          </ac:spMkLst>
        </pc:spChg>
        <pc:spChg chg="add del">
          <ac:chgData name="Francisco Santos" userId="bb16b93645803acd" providerId="LiveId" clId="{F854FC09-F8B2-4FFF-9BA5-1269574EA7B7}" dt="2024-03-05T13:23:44.608" v="324" actId="26606"/>
          <ac:spMkLst>
            <pc:docMk/>
            <pc:sldMk cId="807710635" sldId="256"/>
            <ac:spMk id="246" creationId="{B47A9921-6509-49C2-BEBF-924F28066091}"/>
          </ac:spMkLst>
        </pc:spChg>
        <pc:spChg chg="add del">
          <ac:chgData name="Francisco Santos" userId="bb16b93645803acd" providerId="LiveId" clId="{F854FC09-F8B2-4FFF-9BA5-1269574EA7B7}" dt="2024-03-05T13:23:48.943" v="326" actId="26606"/>
          <ac:spMkLst>
            <pc:docMk/>
            <pc:sldMk cId="807710635" sldId="256"/>
            <ac:spMk id="248" creationId="{511C99DC-C3C5-4EBE-91DD-345109C3D6E0}"/>
          </ac:spMkLst>
        </pc:spChg>
        <pc:spChg chg="add del">
          <ac:chgData name="Francisco Santos" userId="bb16b93645803acd" providerId="LiveId" clId="{F854FC09-F8B2-4FFF-9BA5-1269574EA7B7}" dt="2024-03-05T13:24:53.113" v="340" actId="26606"/>
          <ac:spMkLst>
            <pc:docMk/>
            <pc:sldMk cId="807710635" sldId="256"/>
            <ac:spMk id="251" creationId="{8638A98B-4B4B-4607-B11F-7DCA0D7CCE17}"/>
          </ac:spMkLst>
        </pc:spChg>
        <pc:spChg chg="add del">
          <ac:chgData name="Francisco Santos" userId="bb16b93645803acd" providerId="LiveId" clId="{F854FC09-F8B2-4FFF-9BA5-1269574EA7B7}" dt="2024-03-05T13:24:53.113" v="340" actId="26606"/>
          <ac:spMkLst>
            <pc:docMk/>
            <pc:sldMk cId="807710635" sldId="256"/>
            <ac:spMk id="252" creationId="{8E3B9B0E-204E-4BFD-B58A-E71D9CDC37F3}"/>
          </ac:spMkLst>
        </pc:spChg>
        <pc:spChg chg="add del">
          <ac:chgData name="Francisco Santos" userId="bb16b93645803acd" providerId="LiveId" clId="{F854FC09-F8B2-4FFF-9BA5-1269574EA7B7}" dt="2024-03-05T13:24:09.546" v="329" actId="26606"/>
          <ac:spMkLst>
            <pc:docMk/>
            <pc:sldMk cId="807710635" sldId="256"/>
            <ac:spMk id="258" creationId="{7DA3C418-758E-4180-A5D0-8655D6804587}"/>
          </ac:spMkLst>
        </pc:spChg>
        <pc:spChg chg="add del">
          <ac:chgData name="Francisco Santos" userId="bb16b93645803acd" providerId="LiveId" clId="{F854FC09-F8B2-4FFF-9BA5-1269574EA7B7}" dt="2024-03-05T13:24:09.546" v="329" actId="26606"/>
          <ac:spMkLst>
            <pc:docMk/>
            <pc:sldMk cId="807710635" sldId="256"/>
            <ac:spMk id="260" creationId="{28C8EF06-5EC3-4883-AFAF-D74FF46550FB}"/>
          </ac:spMkLst>
        </pc:spChg>
        <pc:spChg chg="add del">
          <ac:chgData name="Francisco Santos" userId="bb16b93645803acd" providerId="LiveId" clId="{F854FC09-F8B2-4FFF-9BA5-1269574EA7B7}" dt="2024-03-05T13:24:20.747" v="331" actId="26606"/>
          <ac:spMkLst>
            <pc:docMk/>
            <pc:sldMk cId="807710635" sldId="256"/>
            <ac:spMk id="262" creationId="{A5C31099-1BBD-40CE-BC60-FCE50741940D}"/>
          </ac:spMkLst>
        </pc:spChg>
        <pc:spChg chg="add del">
          <ac:chgData name="Francisco Santos" userId="bb16b93645803acd" providerId="LiveId" clId="{F854FC09-F8B2-4FFF-9BA5-1269574EA7B7}" dt="2024-03-05T13:24:20.747" v="331" actId="26606"/>
          <ac:spMkLst>
            <pc:docMk/>
            <pc:sldMk cId="807710635" sldId="256"/>
            <ac:spMk id="263" creationId="{8C37C960-91F5-4F61-B2CD-8A037920720B}"/>
          </ac:spMkLst>
        </pc:spChg>
        <pc:spChg chg="add del">
          <ac:chgData name="Francisco Santos" userId="bb16b93645803acd" providerId="LiveId" clId="{F854FC09-F8B2-4FFF-9BA5-1269574EA7B7}" dt="2024-03-05T13:24:20.747" v="331" actId="26606"/>
          <ac:spMkLst>
            <pc:docMk/>
            <pc:sldMk cId="807710635" sldId="256"/>
            <ac:spMk id="264" creationId="{50F155B6-ACA8-4C58-AAB6-CAFC981FF9EA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66" creationId="{4FB204DF-284E-45F6-A017-79A4DF57BCCB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68" creationId="{96FD6442-EB7D-4992-8D41-0B7FFDCB43E1}"/>
          </ac:spMkLst>
        </pc:spChg>
        <pc:spChg chg="add del">
          <ac:chgData name="Francisco Santos" userId="bb16b93645803acd" providerId="LiveId" clId="{F854FC09-F8B2-4FFF-9BA5-1269574EA7B7}" dt="2024-03-05T13:24:25.536" v="333" actId="26606"/>
          <ac:spMkLst>
            <pc:docMk/>
            <pc:sldMk cId="807710635" sldId="256"/>
            <ac:spMk id="269" creationId="{916F6374-2300-41FF-BA7E-22FADCD95D3B}"/>
          </ac:spMkLst>
        </pc:spChg>
        <pc:spChg chg="add del">
          <ac:chgData name="Francisco Santos" userId="bb16b93645803acd" providerId="LiveId" clId="{F854FC09-F8B2-4FFF-9BA5-1269574EA7B7}" dt="2024-03-05T13:24:25.536" v="333" actId="26606"/>
          <ac:spMkLst>
            <pc:docMk/>
            <pc:sldMk cId="807710635" sldId="256"/>
            <ac:spMk id="270" creationId="{90864D9E-0A0C-482E-86DE-9C4E729C38D7}"/>
          </ac:spMkLst>
        </pc:spChg>
        <pc:spChg chg="add del">
          <ac:chgData name="Francisco Santos" userId="bb16b93645803acd" providerId="LiveId" clId="{F854FC09-F8B2-4FFF-9BA5-1269574EA7B7}" dt="2024-03-05T13:24:28.051" v="335" actId="26606"/>
          <ac:spMkLst>
            <pc:docMk/>
            <pc:sldMk cId="807710635" sldId="256"/>
            <ac:spMk id="275" creationId="{ACE9E2ED-2BB1-46AE-A037-86EC1BFB3373}"/>
          </ac:spMkLst>
        </pc:spChg>
        <pc:spChg chg="add del">
          <ac:chgData name="Francisco Santos" userId="bb16b93645803acd" providerId="LiveId" clId="{F854FC09-F8B2-4FFF-9BA5-1269574EA7B7}" dt="2024-03-05T13:24:28.051" v="335" actId="26606"/>
          <ac:spMkLst>
            <pc:docMk/>
            <pc:sldMk cId="807710635" sldId="256"/>
            <ac:spMk id="276" creationId="{D28B54C3-B57B-472A-B96E-1FCB67093DC2}"/>
          </ac:spMkLst>
        </pc:spChg>
        <pc:spChg chg="add del">
          <ac:chgData name="Francisco Santos" userId="bb16b93645803acd" providerId="LiveId" clId="{F854FC09-F8B2-4FFF-9BA5-1269574EA7B7}" dt="2024-03-05T13:24:28.051" v="335" actId="26606"/>
          <ac:spMkLst>
            <pc:docMk/>
            <pc:sldMk cId="807710635" sldId="256"/>
            <ac:spMk id="277" creationId="{C4C9F2B0-1044-46EB-8AEB-C3BFFDE6C2CC}"/>
          </ac:spMkLst>
        </pc:spChg>
        <pc:spChg chg="add del">
          <ac:chgData name="Francisco Santos" userId="bb16b93645803acd" providerId="LiveId" clId="{F854FC09-F8B2-4FFF-9BA5-1269574EA7B7}" dt="2024-03-05T13:24:28.051" v="335" actId="26606"/>
          <ac:spMkLst>
            <pc:docMk/>
            <pc:sldMk cId="807710635" sldId="256"/>
            <ac:spMk id="278" creationId="{7DB3C429-F8DA-49B9-AF84-21996FCF78B5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79" creationId="{6004781B-698F-46D5-AADD-8AE9211719D8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80" creationId="{8B646C36-EEEC-4D52-8E8E-206F4CD8A3DA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83" creationId="{D6CA2F4C-8E9E-4BCD-B6E8-A68A311CA651}"/>
          </ac:spMkLst>
        </pc:spChg>
        <pc:spChg chg="add del">
          <ac:chgData name="Francisco Santos" userId="bb16b93645803acd" providerId="LiveId" clId="{F854FC09-F8B2-4FFF-9BA5-1269574EA7B7}" dt="2024-03-05T13:24:41.859" v="337" actId="26606"/>
          <ac:spMkLst>
            <pc:docMk/>
            <pc:sldMk cId="807710635" sldId="256"/>
            <ac:spMk id="287" creationId="{4D1A5E71-B6B6-486A-8CDC-C7ABD9B903F6}"/>
          </ac:spMkLst>
        </pc:spChg>
        <pc:spChg chg="add del">
          <ac:chgData name="Francisco Santos" userId="bb16b93645803acd" providerId="LiveId" clId="{F854FC09-F8B2-4FFF-9BA5-1269574EA7B7}" dt="2024-03-05T13:24:53.075" v="339" actId="26606"/>
          <ac:spMkLst>
            <pc:docMk/>
            <pc:sldMk cId="807710635" sldId="256"/>
            <ac:spMk id="289" creationId="{9B7AD9F6-8CE7-4299-8FC6-328F4DCD3FF9}"/>
          </ac:spMkLst>
        </pc:spChg>
        <pc:spChg chg="add del">
          <ac:chgData name="Francisco Santos" userId="bb16b93645803acd" providerId="LiveId" clId="{F854FC09-F8B2-4FFF-9BA5-1269574EA7B7}" dt="2024-03-05T13:24:53.075" v="339" actId="26606"/>
          <ac:spMkLst>
            <pc:docMk/>
            <pc:sldMk cId="807710635" sldId="256"/>
            <ac:spMk id="290" creationId="{F49775AF-8896-43EE-92C6-83497D6DC56F}"/>
          </ac:spMkLst>
        </pc:spChg>
        <pc:spChg chg="add del">
          <ac:chgData name="Francisco Santos" userId="bb16b93645803acd" providerId="LiveId" clId="{F854FC09-F8B2-4FFF-9BA5-1269574EA7B7}" dt="2024-03-05T13:27:40.117" v="396"/>
          <ac:spMkLst>
            <pc:docMk/>
            <pc:sldMk cId="807710635" sldId="256"/>
            <ac:spMk id="292" creationId="{087C4FDF-D217-4821-A221-1C752E3F3090}"/>
          </ac:spMkLst>
        </pc:spChg>
        <pc:spChg chg="add del">
          <ac:chgData name="Francisco Santos" userId="bb16b93645803acd" providerId="LiveId" clId="{F854FC09-F8B2-4FFF-9BA5-1269574EA7B7}" dt="2024-03-05T13:27:40.117" v="396"/>
          <ac:spMkLst>
            <pc:docMk/>
            <pc:sldMk cId="807710635" sldId="256"/>
            <ac:spMk id="293" creationId="{7DF300D5-6882-45A7-9F74-9D1C4709AEFE}"/>
          </ac:spMkLst>
        </pc:spChg>
        <pc:grpChg chg="add mod">
          <ac:chgData name="Francisco Santos" userId="bb16b93645803acd" providerId="LiveId" clId="{F854FC09-F8B2-4FFF-9BA5-1269574EA7B7}" dt="2024-03-05T13:33:55.177" v="512" actId="1076"/>
          <ac:grpSpMkLst>
            <pc:docMk/>
            <pc:sldMk cId="807710635" sldId="256"/>
            <ac:grpSpMk id="16" creationId="{F1EB7EE1-8FDB-2AF0-95EF-7B3633E3A289}"/>
          </ac:grpSpMkLst>
        </pc:grpChg>
        <pc:grpChg chg="add mod">
          <ac:chgData name="Francisco Santos" userId="bb16b93645803acd" providerId="LiveId" clId="{F854FC09-F8B2-4FFF-9BA5-1269574EA7B7}" dt="2024-03-05T13:33:55.177" v="512" actId="1076"/>
          <ac:grpSpMkLst>
            <pc:docMk/>
            <pc:sldMk cId="807710635" sldId="256"/>
            <ac:grpSpMk id="18" creationId="{6D802E41-7228-05D0-8350-D5B06C72DA01}"/>
          </ac:grpSpMkLst>
        </pc:grpChg>
        <pc:grpChg chg="add del">
          <ac:chgData name="Francisco Santos" userId="bb16b93645803acd" providerId="LiveId" clId="{F854FC09-F8B2-4FFF-9BA5-1269574EA7B7}" dt="2024-03-05T13:20:03.190" v="274" actId="26606"/>
          <ac:grpSpMkLst>
            <pc:docMk/>
            <pc:sldMk cId="807710635" sldId="256"/>
            <ac:grpSpMk id="25" creationId="{61D9147E-6246-4344-B99C-7E58532D8CB5}"/>
          </ac:grpSpMkLst>
        </pc:grpChg>
        <pc:grpChg chg="add del">
          <ac:chgData name="Francisco Santos" userId="bb16b93645803acd" providerId="LiveId" clId="{F854FC09-F8B2-4FFF-9BA5-1269574EA7B7}" dt="2024-03-05T13:20:04.440" v="276" actId="26606"/>
          <ac:grpSpMkLst>
            <pc:docMk/>
            <pc:sldMk cId="807710635" sldId="256"/>
            <ac:grpSpMk id="29" creationId="{49E013D9-9421-47E7-9080-30F6E544BE45}"/>
          </ac:grpSpMkLst>
        </pc:grpChg>
        <pc:grpChg chg="add del">
          <ac:chgData name="Francisco Santos" userId="bb16b93645803acd" providerId="LiveId" clId="{F854FC09-F8B2-4FFF-9BA5-1269574EA7B7}" dt="2024-03-05T13:20:07.849" v="278" actId="26606"/>
          <ac:grpSpMkLst>
            <pc:docMk/>
            <pc:sldMk cId="807710635" sldId="256"/>
            <ac:grpSpMk id="47" creationId="{91108A0F-8C78-4294-B028-9F09581FC0A3}"/>
          </ac:grpSpMkLst>
        </pc:grpChg>
        <pc:grpChg chg="add del">
          <ac:chgData name="Francisco Santos" userId="bb16b93645803acd" providerId="LiveId" clId="{F854FC09-F8B2-4FFF-9BA5-1269574EA7B7}" dt="2024-03-05T13:21:25.799" v="297" actId="26606"/>
          <ac:grpSpMkLst>
            <pc:docMk/>
            <pc:sldMk cId="807710635" sldId="256"/>
            <ac:grpSpMk id="109" creationId="{61D9147E-6246-4344-B99C-7E58532D8CB5}"/>
          </ac:grpSpMkLst>
        </pc:grpChg>
        <pc:grpChg chg="add del">
          <ac:chgData name="Francisco Santos" userId="bb16b93645803acd" providerId="LiveId" clId="{F854FC09-F8B2-4FFF-9BA5-1269574EA7B7}" dt="2024-03-05T13:23:01.990" v="304" actId="26606"/>
          <ac:grpSpMkLst>
            <pc:docMk/>
            <pc:sldMk cId="807710635" sldId="256"/>
            <ac:grpSpMk id="136" creationId="{E0339FE9-6931-4B68-8E22-6539BB60873F}"/>
          </ac:grpSpMkLst>
        </pc:grpChg>
        <pc:grpChg chg="add del">
          <ac:chgData name="Francisco Santos" userId="bb16b93645803acd" providerId="LiveId" clId="{F854FC09-F8B2-4FFF-9BA5-1269574EA7B7}" dt="2024-03-05T13:23:01.990" v="304" actId="26606"/>
          <ac:grpSpMkLst>
            <pc:docMk/>
            <pc:sldMk cId="807710635" sldId="256"/>
            <ac:grpSpMk id="140" creationId="{D0218489-E03B-4E4F-9ADA-EC579122A1A1}"/>
          </ac:grpSpMkLst>
        </pc:grpChg>
        <pc:grpChg chg="add del">
          <ac:chgData name="Francisco Santos" userId="bb16b93645803acd" providerId="LiveId" clId="{F854FC09-F8B2-4FFF-9BA5-1269574EA7B7}" dt="2024-03-05T13:23:01.990" v="304" actId="26606"/>
          <ac:grpSpMkLst>
            <pc:docMk/>
            <pc:sldMk cId="807710635" sldId="256"/>
            <ac:grpSpMk id="144" creationId="{FB9739EB-7F66-433D-841F-AB3CD18700B7}"/>
          </ac:grpSpMkLst>
        </pc:grpChg>
        <pc:grpChg chg="add del">
          <ac:chgData name="Francisco Santos" userId="bb16b93645803acd" providerId="LiveId" clId="{F854FC09-F8B2-4FFF-9BA5-1269574EA7B7}" dt="2024-03-05T13:22:53.658" v="302" actId="26606"/>
          <ac:grpSpMkLst>
            <pc:docMk/>
            <pc:sldMk cId="807710635" sldId="256"/>
            <ac:grpSpMk id="161" creationId="{91108A0F-8C78-4294-B028-9F09581FC0A3}"/>
          </ac:grpSpMkLst>
        </pc:grpChg>
        <pc:grpChg chg="add del">
          <ac:chgData name="Francisco Santos" userId="bb16b93645803acd" providerId="LiveId" clId="{F854FC09-F8B2-4FFF-9BA5-1269574EA7B7}" dt="2024-03-05T13:23:19.771" v="308" actId="26606"/>
          <ac:grpSpMkLst>
            <pc:docMk/>
            <pc:sldMk cId="807710635" sldId="256"/>
            <ac:grpSpMk id="176" creationId="{E2548C40-4C00-4E91-BFA6-84B4D66225A4}"/>
          </ac:grpSpMkLst>
        </pc:grpChg>
        <pc:grpChg chg="add del">
          <ac:chgData name="Francisco Santos" userId="bb16b93645803acd" providerId="LiveId" clId="{F854FC09-F8B2-4FFF-9BA5-1269574EA7B7}" dt="2024-03-05T13:23:19.771" v="308" actId="26606"/>
          <ac:grpSpMkLst>
            <pc:docMk/>
            <pc:sldMk cId="807710635" sldId="256"/>
            <ac:grpSpMk id="182" creationId="{3C16EB93-E299-481D-A004-769603D375CE}"/>
          </ac:grpSpMkLst>
        </pc:grpChg>
        <pc:grpChg chg="add del">
          <ac:chgData name="Francisco Santos" userId="bb16b93645803acd" providerId="LiveId" clId="{F854FC09-F8B2-4FFF-9BA5-1269574EA7B7}" dt="2024-03-05T13:23:20.621" v="310" actId="26606"/>
          <ac:grpSpMkLst>
            <pc:docMk/>
            <pc:sldMk cId="807710635" sldId="256"/>
            <ac:grpSpMk id="185" creationId="{D4433877-8295-4A0D-94F7-BFD8A63360E4}"/>
          </ac:grpSpMkLst>
        </pc:grpChg>
        <pc:grpChg chg="add del">
          <ac:chgData name="Francisco Santos" userId="bb16b93645803acd" providerId="LiveId" clId="{F854FC09-F8B2-4FFF-9BA5-1269574EA7B7}" dt="2024-03-05T13:23:31.895" v="316" actId="26606"/>
          <ac:grpSpMkLst>
            <pc:docMk/>
            <pc:sldMk cId="807710635" sldId="256"/>
            <ac:grpSpMk id="202" creationId="{3E1D28A9-431E-4E55-ADE3-161D757A2DA7}"/>
          </ac:grpSpMkLst>
        </pc:grpChg>
        <pc:grpChg chg="add del">
          <ac:chgData name="Francisco Santos" userId="bb16b93645803acd" providerId="LiveId" clId="{F854FC09-F8B2-4FFF-9BA5-1269574EA7B7}" dt="2024-03-05T13:23:31.895" v="316" actId="26606"/>
          <ac:grpSpMkLst>
            <pc:docMk/>
            <pc:sldMk cId="807710635" sldId="256"/>
            <ac:grpSpMk id="208" creationId="{BBE9D418-D5B0-47F9-88F0-342F7E9E5FDA}"/>
          </ac:grpSpMkLst>
        </pc:grpChg>
        <pc:grpChg chg="add del">
          <ac:chgData name="Francisco Santos" userId="bb16b93645803acd" providerId="LiveId" clId="{F854FC09-F8B2-4FFF-9BA5-1269574EA7B7}" dt="2024-03-05T13:23:34.170" v="318" actId="26606"/>
          <ac:grpSpMkLst>
            <pc:docMk/>
            <pc:sldMk cId="807710635" sldId="256"/>
            <ac:grpSpMk id="212" creationId="{50F37AA1-A09B-4E28-987B-38E5060E1BAE}"/>
          </ac:grpSpMkLst>
        </pc:grpChg>
        <pc:grpChg chg="add del">
          <ac:chgData name="Francisco Santos" userId="bb16b93645803acd" providerId="LiveId" clId="{F854FC09-F8B2-4FFF-9BA5-1269574EA7B7}" dt="2024-03-05T13:23:39.703" v="320" actId="26606"/>
          <ac:grpSpMkLst>
            <pc:docMk/>
            <pc:sldMk cId="807710635" sldId="256"/>
            <ac:grpSpMk id="224" creationId="{A0297160-077C-4B0C-9F1E-6519CEDB84C4}"/>
          </ac:grpSpMkLst>
        </pc:grpChg>
        <pc:grpChg chg="add del">
          <ac:chgData name="Francisco Santos" userId="bb16b93645803acd" providerId="LiveId" clId="{F854FC09-F8B2-4FFF-9BA5-1269574EA7B7}" dt="2024-03-05T13:24:25.536" v="333" actId="26606"/>
          <ac:grpSpMkLst>
            <pc:docMk/>
            <pc:sldMk cId="807710635" sldId="256"/>
            <ac:grpSpMk id="271" creationId="{3B97B3BA-6014-41E7-A9F7-95B407BFCC33}"/>
          </ac:grpSpMkLst>
        </pc:grpChg>
        <pc:grpChg chg="add del">
          <ac:chgData name="Francisco Santos" userId="bb16b93645803acd" providerId="LiveId" clId="{F854FC09-F8B2-4FFF-9BA5-1269574EA7B7}" dt="2024-03-05T13:24:41.859" v="337" actId="26606"/>
          <ac:grpSpMkLst>
            <pc:docMk/>
            <pc:sldMk cId="807710635" sldId="256"/>
            <ac:grpSpMk id="281" creationId="{308C40F4-6A24-4867-B726-B552DB0807B5}"/>
          </ac:grpSpMkLst>
        </pc:grpChg>
        <pc:grpChg chg="add del">
          <ac:chgData name="Francisco Santos" userId="bb16b93645803acd" providerId="LiveId" clId="{F854FC09-F8B2-4FFF-9BA5-1269574EA7B7}" dt="2024-03-05T13:24:41.859" v="337" actId="26606"/>
          <ac:grpSpMkLst>
            <pc:docMk/>
            <pc:sldMk cId="807710635" sldId="256"/>
            <ac:grpSpMk id="284" creationId="{FB9739EB-7F66-433D-841F-AB3CD18700B7}"/>
          </ac:grpSpMkLst>
        </pc:grpChg>
        <pc:picChg chg="add mod ord modCrop">
          <ac:chgData name="Francisco Santos" userId="bb16b93645803acd" providerId="LiveId" clId="{F854FC09-F8B2-4FFF-9BA5-1269574EA7B7}" dt="2024-03-05T13:24:53.113" v="340" actId="26606"/>
          <ac:picMkLst>
            <pc:docMk/>
            <pc:sldMk cId="807710635" sldId="256"/>
            <ac:picMk id="5" creationId="{37F374D9-132A-7176-2BBB-2A9AC43C1EB1}"/>
          </ac:picMkLst>
        </pc:picChg>
        <pc:picChg chg="add mod">
          <ac:chgData name="Francisco Santos" userId="bb16b93645803acd" providerId="LiveId" clId="{F854FC09-F8B2-4FFF-9BA5-1269574EA7B7}" dt="2024-03-05T13:31:53.118" v="492" actId="1076"/>
          <ac:picMkLst>
            <pc:docMk/>
            <pc:sldMk cId="807710635" sldId="256"/>
            <ac:picMk id="6" creationId="{F045052E-7829-C7C3-DFD7-8FD21EEC8E99}"/>
          </ac:picMkLst>
        </pc:picChg>
        <pc:picChg chg="add mod">
          <ac:chgData name="Francisco Santos" userId="bb16b93645803acd" providerId="LiveId" clId="{F854FC09-F8B2-4FFF-9BA5-1269574EA7B7}" dt="2024-03-05T13:31:16.921" v="484"/>
          <ac:picMkLst>
            <pc:docMk/>
            <pc:sldMk cId="807710635" sldId="256"/>
            <ac:picMk id="7" creationId="{5C88142D-50B4-729A-33A0-AA5635954944}"/>
          </ac:picMkLst>
        </pc:picChg>
        <pc:picChg chg="add mod">
          <ac:chgData name="Francisco Santos" userId="bb16b93645803acd" providerId="LiveId" clId="{F854FC09-F8B2-4FFF-9BA5-1269574EA7B7}" dt="2024-03-05T13:31:16.921" v="484"/>
          <ac:picMkLst>
            <pc:docMk/>
            <pc:sldMk cId="807710635" sldId="256"/>
            <ac:picMk id="8" creationId="{02AB019A-BEBB-F11E-8977-76A7D5A8C50B}"/>
          </ac:picMkLst>
        </pc:picChg>
        <pc:picChg chg="add mod">
          <ac:chgData name="Francisco Santos" userId="bb16b93645803acd" providerId="LiveId" clId="{F854FC09-F8B2-4FFF-9BA5-1269574EA7B7}" dt="2024-03-05T13:31:16.921" v="484"/>
          <ac:picMkLst>
            <pc:docMk/>
            <pc:sldMk cId="807710635" sldId="256"/>
            <ac:picMk id="9" creationId="{C1BB700F-C8DB-D7CB-5690-7C214C0A7DDE}"/>
          </ac:picMkLst>
        </pc:picChg>
        <pc:picChg chg="add mod">
          <ac:chgData name="Francisco Santos" userId="bb16b93645803acd" providerId="LiveId" clId="{F854FC09-F8B2-4FFF-9BA5-1269574EA7B7}" dt="2024-03-05T13:31:16.921" v="484"/>
          <ac:picMkLst>
            <pc:docMk/>
            <pc:sldMk cId="807710635" sldId="256"/>
            <ac:picMk id="10" creationId="{BC3E42D9-95D6-86D5-17E2-19D7D67580E3}"/>
          </ac:picMkLst>
        </pc:picChg>
        <pc:picChg chg="add del mod">
          <ac:chgData name="Francisco Santos" userId="bb16b93645803acd" providerId="LiveId" clId="{F854FC09-F8B2-4FFF-9BA5-1269574EA7B7}" dt="2024-03-05T13:32:48.661" v="499" actId="478"/>
          <ac:picMkLst>
            <pc:docMk/>
            <pc:sldMk cId="807710635" sldId="256"/>
            <ac:picMk id="11" creationId="{FD1605BE-CD3F-679E-8877-CB0958CA8266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2" creationId="{870AB963-6031-287D-19F9-3E2FDB23511E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3" creationId="{F67F707B-E514-C119-67D9-B47DA71F547E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4" creationId="{47D7E5A1-2D08-714A-CEE2-E3327469748C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5" creationId="{BBBC7BEC-4359-C61F-D1EC-631D24031751}"/>
          </ac:picMkLst>
        </pc:picChg>
        <pc:picChg chg="add mod">
          <ac:chgData name="Francisco Santos" userId="bb16b93645803acd" providerId="LiveId" clId="{F854FC09-F8B2-4FFF-9BA5-1269574EA7B7}" dt="2024-03-05T13:33:55.177" v="512" actId="1076"/>
          <ac:picMkLst>
            <pc:docMk/>
            <pc:sldMk cId="807710635" sldId="256"/>
            <ac:picMk id="17" creationId="{E03E6F9C-39B0-BF36-F674-67E7F585E800}"/>
          </ac:picMkLst>
        </pc:picChg>
        <pc:cxnChg chg="add del">
          <ac:chgData name="Francisco Santos" userId="bb16b93645803acd" providerId="LiveId" clId="{F854FC09-F8B2-4FFF-9BA5-1269574EA7B7}" dt="2024-03-05T13:21:02.020" v="295" actId="26606"/>
          <ac:cxnSpMkLst>
            <pc:docMk/>
            <pc:sldMk cId="807710635" sldId="256"/>
            <ac:cxnSpMk id="105" creationId="{313FECB8-44EE-4A45-9F7B-66ECF1C3C888}"/>
          </ac:cxnSpMkLst>
        </pc:cxnChg>
        <pc:cxnChg chg="add del">
          <ac:chgData name="Francisco Santos" userId="bb16b93645803acd" providerId="LiveId" clId="{F854FC09-F8B2-4FFF-9BA5-1269574EA7B7}" dt="2024-03-05T13:22:50.859" v="300" actId="26606"/>
          <ac:cxnSpMkLst>
            <pc:docMk/>
            <pc:sldMk cId="807710635" sldId="256"/>
            <ac:cxnSpMk id="130" creationId="{E8629BEE-13D1-4CDD-8A7D-0A9F9688BAF3}"/>
          </ac:cxnSpMkLst>
        </pc:cxnChg>
        <pc:cxnChg chg="add del">
          <ac:chgData name="Francisco Santos" userId="bb16b93645803acd" providerId="LiveId" clId="{F854FC09-F8B2-4FFF-9BA5-1269574EA7B7}" dt="2024-03-05T13:23:24.843" v="312" actId="26606"/>
          <ac:cxnSpMkLst>
            <pc:docMk/>
            <pc:sldMk cId="807710635" sldId="256"/>
            <ac:cxnSpMk id="193" creationId="{E7A7CD63-7EC3-44F3-95D0-595C4019FF24}"/>
          </ac:cxnSpMkLst>
        </pc:cxnChg>
        <pc:cxnChg chg="add del">
          <ac:chgData name="Francisco Santos" userId="bb16b93645803acd" providerId="LiveId" clId="{F854FC09-F8B2-4FFF-9BA5-1269574EA7B7}" dt="2024-03-05T13:23:48.943" v="326" actId="26606"/>
          <ac:cxnSpMkLst>
            <pc:docMk/>
            <pc:sldMk cId="807710635" sldId="256"/>
            <ac:cxnSpMk id="249" creationId="{B0AA360F-DECB-4836-8FB6-22C4BC3FB02D}"/>
          </ac:cxnSpMkLst>
        </pc:cxnChg>
        <pc:cxnChg chg="add del">
          <ac:chgData name="Francisco Santos" userId="bb16b93645803acd" providerId="LiveId" clId="{F854FC09-F8B2-4FFF-9BA5-1269574EA7B7}" dt="2024-03-05T13:24:53.113" v="340" actId="26606"/>
          <ac:cxnSpMkLst>
            <pc:docMk/>
            <pc:sldMk cId="807710635" sldId="256"/>
            <ac:cxnSpMk id="253" creationId="{43F94007-F0C4-467F-8ED4-3E4844BFDA4B}"/>
          </ac:cxnSpMkLst>
        </pc:cxnChg>
      </pc:sldChg>
      <pc:sldChg chg="addSp delSp modSp new add del mod setBg modClrScheme addAnim delAnim setClrOvrMap delDesignElem chgLayout">
        <pc:chgData name="Francisco Santos" userId="bb16b93645803acd" providerId="LiveId" clId="{F854FC09-F8B2-4FFF-9BA5-1269574EA7B7}" dt="2024-03-05T13:19:10.441" v="264" actId="47"/>
        <pc:sldMkLst>
          <pc:docMk/>
          <pc:sldMk cId="1925787069" sldId="256"/>
        </pc:sldMkLst>
        <pc:spChg chg="mod">
          <ac:chgData name="Francisco Santos" userId="bb16b93645803acd" providerId="LiveId" clId="{F854FC09-F8B2-4FFF-9BA5-1269574EA7B7}" dt="2024-03-05T13:11:25.418" v="257" actId="26606"/>
          <ac:spMkLst>
            <pc:docMk/>
            <pc:sldMk cId="1925787069" sldId="256"/>
            <ac:spMk id="2" creationId="{D586E74D-4C72-78AC-9829-A2F06BECBF7F}"/>
          </ac:spMkLst>
        </pc:spChg>
        <pc:spChg chg="mod">
          <ac:chgData name="Francisco Santos" userId="bb16b93645803acd" providerId="LiveId" clId="{F854FC09-F8B2-4FFF-9BA5-1269574EA7B7}" dt="2024-03-05T13:11:25.418" v="257" actId="26606"/>
          <ac:spMkLst>
            <pc:docMk/>
            <pc:sldMk cId="1925787069" sldId="256"/>
            <ac:spMk id="3" creationId="{0173E311-44FF-265A-F745-BD90CD4E6F22}"/>
          </ac:spMkLst>
        </pc:spChg>
        <pc:spChg chg="add del">
          <ac:chgData name="Francisco Santos" userId="bb16b93645803acd" providerId="LiveId" clId="{F854FC09-F8B2-4FFF-9BA5-1269574EA7B7}" dt="2024-03-05T12:51:28.695" v="38" actId="26606"/>
          <ac:spMkLst>
            <pc:docMk/>
            <pc:sldMk cId="1925787069" sldId="256"/>
            <ac:spMk id="10" creationId="{E906F54D-04EF-4345-A564-7A7B57B6CEB3}"/>
          </ac:spMkLst>
        </pc:spChg>
        <pc:spChg chg="add del">
          <ac:chgData name="Francisco Santos" userId="bb16b93645803acd" providerId="LiveId" clId="{F854FC09-F8B2-4FFF-9BA5-1269574EA7B7}" dt="2024-03-05T12:51:28.695" v="38" actId="26606"/>
          <ac:spMkLst>
            <pc:docMk/>
            <pc:sldMk cId="1925787069" sldId="256"/>
            <ac:spMk id="12" creationId="{F9CA0D60-3F31-46D6-B0FD-3A17A52C987B}"/>
          </ac:spMkLst>
        </pc:spChg>
        <pc:spChg chg="add del">
          <ac:chgData name="Francisco Santos" userId="bb16b93645803acd" providerId="LiveId" clId="{F854FC09-F8B2-4FFF-9BA5-1269574EA7B7}" dt="2024-03-05T12:51:28.695" v="38" actId="26606"/>
          <ac:spMkLst>
            <pc:docMk/>
            <pc:sldMk cId="1925787069" sldId="256"/>
            <ac:spMk id="14" creationId="{4A63FA5D-402E-473D-AF05-018BE28B22FD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18" creationId="{AEA7509D-F04F-40CB-A0B3-EEF16499CC9F}"/>
          </ac:spMkLst>
        </pc:spChg>
        <pc:spChg chg="add del">
          <ac:chgData name="Francisco Santos" userId="bb16b93645803acd" providerId="LiveId" clId="{F854FC09-F8B2-4FFF-9BA5-1269574EA7B7}" dt="2024-03-05T12:52:33.104" v="56" actId="26606"/>
          <ac:spMkLst>
            <pc:docMk/>
            <pc:sldMk cId="1925787069" sldId="256"/>
            <ac:spMk id="24" creationId="{8CED433A-4441-4EF2-A360-2D5C19C7F3CD}"/>
          </ac:spMkLst>
        </pc:spChg>
        <pc:spChg chg="add del">
          <ac:chgData name="Francisco Santos" userId="bb16b93645803acd" providerId="LiveId" clId="{F854FC09-F8B2-4FFF-9BA5-1269574EA7B7}" dt="2024-03-05T12:51:32.500" v="40" actId="26606"/>
          <ac:spMkLst>
            <pc:docMk/>
            <pc:sldMk cId="1925787069" sldId="256"/>
            <ac:spMk id="215" creationId="{17121B47-384D-4AA6-BFEE-9EB117D2A4DA}"/>
          </ac:spMkLst>
        </pc:spChg>
        <pc:spChg chg="add del">
          <ac:chgData name="Francisco Santos" userId="bb16b93645803acd" providerId="LiveId" clId="{F854FC09-F8B2-4FFF-9BA5-1269574EA7B7}" dt="2024-03-05T12:51:42.219" v="44" actId="26606"/>
          <ac:spMkLst>
            <pc:docMk/>
            <pc:sldMk cId="1925787069" sldId="256"/>
            <ac:spMk id="220" creationId="{7A18C9FB-EC4C-4DAE-8F7D-C6E5AF607958}"/>
          </ac:spMkLst>
        </pc:spChg>
        <pc:spChg chg="add del">
          <ac:chgData name="Francisco Santos" userId="bb16b93645803acd" providerId="LiveId" clId="{F854FC09-F8B2-4FFF-9BA5-1269574EA7B7}" dt="2024-03-05T12:51:42.219" v="44" actId="26606"/>
          <ac:spMkLst>
            <pc:docMk/>
            <pc:sldMk cId="1925787069" sldId="256"/>
            <ac:spMk id="221" creationId="{1A0F8916-44ED-4BA2-B4A8-BFF92E4B49BE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223" creationId="{EF666E30-6F0A-449A-BEC2-DF59127354DF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224" creationId="{CE3C5560-7A9C-489F-9148-18C5E1D0F0B2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225" creationId="{C5CB530E-515E-412C-9DF1-5F8FFBD6F383}"/>
          </ac:spMkLst>
        </pc:spChg>
        <pc:spChg chg="add del">
          <ac:chgData name="Francisco Santos" userId="bb16b93645803acd" providerId="LiveId" clId="{F854FC09-F8B2-4FFF-9BA5-1269574EA7B7}" dt="2024-03-05T12:51:50.736" v="48" actId="26606"/>
          <ac:spMkLst>
            <pc:docMk/>
            <pc:sldMk cId="1925787069" sldId="256"/>
            <ac:spMk id="226" creationId="{712D4376-A578-4FF1-94FC-245E7A6A489F}"/>
          </ac:spMkLst>
        </pc:spChg>
        <pc:spChg chg="add del">
          <ac:chgData name="Francisco Santos" userId="bb16b93645803acd" providerId="LiveId" clId="{F854FC09-F8B2-4FFF-9BA5-1269574EA7B7}" dt="2024-03-05T12:51:56.023" v="50" actId="26606"/>
          <ac:spMkLst>
            <pc:docMk/>
            <pc:sldMk cId="1925787069" sldId="256"/>
            <ac:spMk id="228" creationId="{A88F843D-1C1B-C740-AC27-E3238D0F5F47}"/>
          </ac:spMkLst>
        </pc:spChg>
        <pc:spChg chg="add del">
          <ac:chgData name="Francisco Santos" userId="bb16b93645803acd" providerId="LiveId" clId="{F854FC09-F8B2-4FFF-9BA5-1269574EA7B7}" dt="2024-03-05T12:51:56.023" v="50" actId="26606"/>
          <ac:spMkLst>
            <pc:docMk/>
            <pc:sldMk cId="1925787069" sldId="256"/>
            <ac:spMk id="229" creationId="{47D97D42-A01D-BC41-A1DE-4E2766A4E78F}"/>
          </ac:spMkLst>
        </pc:spChg>
        <pc:spChg chg="add del">
          <ac:chgData name="Francisco Santos" userId="bb16b93645803acd" providerId="LiveId" clId="{F854FC09-F8B2-4FFF-9BA5-1269574EA7B7}" dt="2024-03-05T12:51:56.023" v="50" actId="26606"/>
          <ac:spMkLst>
            <pc:docMk/>
            <pc:sldMk cId="1925787069" sldId="256"/>
            <ac:spMk id="230" creationId="{B7258F36-452C-D64A-A553-BEE4EAFE4143}"/>
          </ac:spMkLst>
        </pc:spChg>
        <pc:spChg chg="add del">
          <ac:chgData name="Francisco Santos" userId="bb16b93645803acd" providerId="LiveId" clId="{F854FC09-F8B2-4FFF-9BA5-1269574EA7B7}" dt="2024-03-05T12:52:18.080" v="52" actId="26606"/>
          <ac:spMkLst>
            <pc:docMk/>
            <pc:sldMk cId="1925787069" sldId="256"/>
            <ac:spMk id="232" creationId="{4EFE82FE-7465-AE46-88DF-34D347E83B84}"/>
          </ac:spMkLst>
        </pc:spChg>
        <pc:spChg chg="add del">
          <ac:chgData name="Francisco Santos" userId="bb16b93645803acd" providerId="LiveId" clId="{F854FC09-F8B2-4FFF-9BA5-1269574EA7B7}" dt="2024-03-05T12:52:33.104" v="56" actId="26606"/>
          <ac:spMkLst>
            <pc:docMk/>
            <pc:sldMk cId="1925787069" sldId="256"/>
            <ac:spMk id="239" creationId="{9C51935E-4A08-4AE4-8E13-F40CD3C4F1C4}"/>
          </ac:spMkLst>
        </pc:spChg>
        <pc:spChg chg="add del">
          <ac:chgData name="Francisco Santos" userId="bb16b93645803acd" providerId="LiveId" clId="{F854FC09-F8B2-4FFF-9BA5-1269574EA7B7}" dt="2024-03-05T12:54:46.204" v="75" actId="26606"/>
          <ac:spMkLst>
            <pc:docMk/>
            <pc:sldMk cId="1925787069" sldId="256"/>
            <ac:spMk id="249" creationId="{68CA250C-CF5A-4736-9249-D6111F7C5545}"/>
          </ac:spMkLst>
        </pc:spChg>
        <pc:spChg chg="add del">
          <ac:chgData name="Francisco Santos" userId="bb16b93645803acd" providerId="LiveId" clId="{F854FC09-F8B2-4FFF-9BA5-1269574EA7B7}" dt="2024-03-05T12:54:46.204" v="75" actId="26606"/>
          <ac:spMkLst>
            <pc:docMk/>
            <pc:sldMk cId="1925787069" sldId="256"/>
            <ac:spMk id="250" creationId="{1A85303E-1D59-4477-A849-22C7FEACDCE7}"/>
          </ac:spMkLst>
        </pc:spChg>
        <pc:spChg chg="add del">
          <ac:chgData name="Francisco Santos" userId="bb16b93645803acd" providerId="LiveId" clId="{F854FC09-F8B2-4FFF-9BA5-1269574EA7B7}" dt="2024-03-05T12:53:03.187" v="62" actId="26606"/>
          <ac:spMkLst>
            <pc:docMk/>
            <pc:sldMk cId="1925787069" sldId="256"/>
            <ac:spMk id="255" creationId="{5964CBE2-084A-47DF-A704-CF5F6217B569}"/>
          </ac:spMkLst>
        </pc:spChg>
        <pc:spChg chg="add del">
          <ac:chgData name="Francisco Santos" userId="bb16b93645803acd" providerId="LiveId" clId="{F854FC09-F8B2-4FFF-9BA5-1269574EA7B7}" dt="2024-03-05T12:53:03.187" v="62" actId="26606"/>
          <ac:spMkLst>
            <pc:docMk/>
            <pc:sldMk cId="1925787069" sldId="256"/>
            <ac:spMk id="257" creationId="{86E3368C-B3A5-484E-8070-EC7E903F8637}"/>
          </ac:spMkLst>
        </pc:spChg>
        <pc:spChg chg="add del">
          <ac:chgData name="Francisco Santos" userId="bb16b93645803acd" providerId="LiveId" clId="{F854FC09-F8B2-4FFF-9BA5-1269574EA7B7}" dt="2024-03-05T12:53:03.187" v="62" actId="26606"/>
          <ac:spMkLst>
            <pc:docMk/>
            <pc:sldMk cId="1925787069" sldId="256"/>
            <ac:spMk id="259" creationId="{72A2B9B4-6095-47C2-8BBC-4792C5C7AE99}"/>
          </ac:spMkLst>
        </pc:spChg>
        <pc:spChg chg="add del">
          <ac:chgData name="Francisco Santos" userId="bb16b93645803acd" providerId="LiveId" clId="{F854FC09-F8B2-4FFF-9BA5-1269574EA7B7}" dt="2024-03-05T12:53:19.242" v="64" actId="26606"/>
          <ac:spMkLst>
            <pc:docMk/>
            <pc:sldMk cId="1925787069" sldId="256"/>
            <ac:spMk id="261" creationId="{FE406479-1D57-4209-B128-3C81746247C6}"/>
          </ac:spMkLst>
        </pc:spChg>
        <pc:spChg chg="add del">
          <ac:chgData name="Francisco Santos" userId="bb16b93645803acd" providerId="LiveId" clId="{F854FC09-F8B2-4FFF-9BA5-1269574EA7B7}" dt="2024-03-05T12:53:19.242" v="64" actId="26606"/>
          <ac:spMkLst>
            <pc:docMk/>
            <pc:sldMk cId="1925787069" sldId="256"/>
            <ac:spMk id="262" creationId="{D4906370-1564-49FA-A802-58546B3922DC}"/>
          </ac:spMkLst>
        </pc:spChg>
        <pc:spChg chg="add del">
          <ac:chgData name="Francisco Santos" userId="bb16b93645803acd" providerId="LiveId" clId="{F854FC09-F8B2-4FFF-9BA5-1269574EA7B7}" dt="2024-03-05T12:53:19.242" v="64" actId="26606"/>
          <ac:spMkLst>
            <pc:docMk/>
            <pc:sldMk cId="1925787069" sldId="256"/>
            <ac:spMk id="263" creationId="{EF640709-BDFD-453B-B75D-6212E7A870BA}"/>
          </ac:spMkLst>
        </pc:spChg>
        <pc:spChg chg="add del">
          <ac:chgData name="Francisco Santos" userId="bb16b93645803acd" providerId="LiveId" clId="{F854FC09-F8B2-4FFF-9BA5-1269574EA7B7}" dt="2024-03-05T12:53:19.242" v="64" actId="26606"/>
          <ac:spMkLst>
            <pc:docMk/>
            <pc:sldMk cId="1925787069" sldId="256"/>
            <ac:spMk id="264" creationId="{B4019478-3FDC-438C-8848-1D7DA864AFC4}"/>
          </ac:spMkLst>
        </pc:spChg>
        <pc:spChg chg="add del">
          <ac:chgData name="Francisco Santos" userId="bb16b93645803acd" providerId="LiveId" clId="{F854FC09-F8B2-4FFF-9BA5-1269574EA7B7}" dt="2024-03-05T12:53:21.479" v="66" actId="26606"/>
          <ac:spMkLst>
            <pc:docMk/>
            <pc:sldMk cId="1925787069" sldId="256"/>
            <ac:spMk id="266" creationId="{6CA2C65D-0168-1245-86C8-62A8A6F7B813}"/>
          </ac:spMkLst>
        </pc:spChg>
        <pc:spChg chg="add del">
          <ac:chgData name="Francisco Santos" userId="bb16b93645803acd" providerId="LiveId" clId="{F854FC09-F8B2-4FFF-9BA5-1269574EA7B7}" dt="2024-03-05T12:53:21.479" v="66" actId="26606"/>
          <ac:spMkLst>
            <pc:docMk/>
            <pc:sldMk cId="1925787069" sldId="256"/>
            <ac:spMk id="267" creationId="{12E8ED90-6D42-AE40-963A-3924EE2073F0}"/>
          </ac:spMkLst>
        </pc:spChg>
        <pc:spChg chg="add del">
          <ac:chgData name="Francisco Santos" userId="bb16b93645803acd" providerId="LiveId" clId="{F854FC09-F8B2-4FFF-9BA5-1269574EA7B7}" dt="2024-03-05T12:53:21.479" v="66" actId="26606"/>
          <ac:spMkLst>
            <pc:docMk/>
            <pc:sldMk cId="1925787069" sldId="256"/>
            <ac:spMk id="268" creationId="{755E9273-3717-C94C-9BFF-75E87E47C46A}"/>
          </ac:spMkLst>
        </pc:spChg>
        <pc:spChg chg="add del">
          <ac:chgData name="Francisco Santos" userId="bb16b93645803acd" providerId="LiveId" clId="{F854FC09-F8B2-4FFF-9BA5-1269574EA7B7}" dt="2024-03-05T12:53:43.616" v="68" actId="26606"/>
          <ac:spMkLst>
            <pc:docMk/>
            <pc:sldMk cId="1925787069" sldId="256"/>
            <ac:spMk id="270" creationId="{D4906370-1564-49FA-A802-58546B3922DC}"/>
          </ac:spMkLst>
        </pc:spChg>
        <pc:spChg chg="add del">
          <ac:chgData name="Francisco Santos" userId="bb16b93645803acd" providerId="LiveId" clId="{F854FC09-F8B2-4FFF-9BA5-1269574EA7B7}" dt="2024-03-05T12:53:43.616" v="68" actId="26606"/>
          <ac:spMkLst>
            <pc:docMk/>
            <pc:sldMk cId="1925787069" sldId="256"/>
            <ac:spMk id="271" creationId="{EF640709-BDFD-453B-B75D-6212E7A870BA}"/>
          </ac:spMkLst>
        </pc:spChg>
        <pc:spChg chg="add del">
          <ac:chgData name="Francisco Santos" userId="bb16b93645803acd" providerId="LiveId" clId="{F854FC09-F8B2-4FFF-9BA5-1269574EA7B7}" dt="2024-03-05T12:53:43.616" v="68" actId="26606"/>
          <ac:spMkLst>
            <pc:docMk/>
            <pc:sldMk cId="1925787069" sldId="256"/>
            <ac:spMk id="272" creationId="{B4019478-3FDC-438C-8848-1D7DA864AFC4}"/>
          </ac:spMkLst>
        </pc:spChg>
        <pc:spChg chg="add del">
          <ac:chgData name="Francisco Santos" userId="bb16b93645803acd" providerId="LiveId" clId="{F854FC09-F8B2-4FFF-9BA5-1269574EA7B7}" dt="2024-03-05T12:53:43.616" v="68" actId="26606"/>
          <ac:spMkLst>
            <pc:docMk/>
            <pc:sldMk cId="1925787069" sldId="256"/>
            <ac:spMk id="273" creationId="{FE406479-1D57-4209-B128-3C81746247C6}"/>
          </ac:spMkLst>
        </pc:spChg>
        <pc:spChg chg="add del">
          <ac:chgData name="Francisco Santos" userId="bb16b93645803acd" providerId="LiveId" clId="{F854FC09-F8B2-4FFF-9BA5-1269574EA7B7}" dt="2024-03-05T12:54:08.687" v="70" actId="26606"/>
          <ac:spMkLst>
            <pc:docMk/>
            <pc:sldMk cId="1925787069" sldId="256"/>
            <ac:spMk id="275" creationId="{6CA2C65D-0168-1245-86C8-62A8A6F7B813}"/>
          </ac:spMkLst>
        </pc:spChg>
        <pc:spChg chg="add del">
          <ac:chgData name="Francisco Santos" userId="bb16b93645803acd" providerId="LiveId" clId="{F854FC09-F8B2-4FFF-9BA5-1269574EA7B7}" dt="2024-03-05T12:54:08.687" v="70" actId="26606"/>
          <ac:spMkLst>
            <pc:docMk/>
            <pc:sldMk cId="1925787069" sldId="256"/>
            <ac:spMk id="276" creationId="{12E8ED90-6D42-AE40-963A-3924EE2073F0}"/>
          </ac:spMkLst>
        </pc:spChg>
        <pc:spChg chg="add del">
          <ac:chgData name="Francisco Santos" userId="bb16b93645803acd" providerId="LiveId" clId="{F854FC09-F8B2-4FFF-9BA5-1269574EA7B7}" dt="2024-03-05T12:54:08.687" v="70" actId="26606"/>
          <ac:spMkLst>
            <pc:docMk/>
            <pc:sldMk cId="1925787069" sldId="256"/>
            <ac:spMk id="277" creationId="{755E9273-3717-C94C-9BFF-75E87E47C46A}"/>
          </ac:spMkLst>
        </pc:spChg>
        <pc:spChg chg="add del">
          <ac:chgData name="Francisco Santos" userId="bb16b93645803acd" providerId="LiveId" clId="{F854FC09-F8B2-4FFF-9BA5-1269574EA7B7}" dt="2024-03-05T12:54:15.610" v="72" actId="26606"/>
          <ac:spMkLst>
            <pc:docMk/>
            <pc:sldMk cId="1925787069" sldId="256"/>
            <ac:spMk id="279" creationId="{4958DF84-F5C6-794F-8945-485D6C107518}"/>
          </ac:spMkLst>
        </pc:spChg>
        <pc:spChg chg="add del">
          <ac:chgData name="Francisco Santos" userId="bb16b93645803acd" providerId="LiveId" clId="{F854FC09-F8B2-4FFF-9BA5-1269574EA7B7}" dt="2024-03-05T12:54:15.610" v="72" actId="26606"/>
          <ac:spMkLst>
            <pc:docMk/>
            <pc:sldMk cId="1925787069" sldId="256"/>
            <ac:spMk id="280" creationId="{4AF0997A-7C0F-4AD2-BA90-5FE341A17796}"/>
          </ac:spMkLst>
        </pc:spChg>
        <pc:spChg chg="add del">
          <ac:chgData name="Francisco Santos" userId="bb16b93645803acd" providerId="LiveId" clId="{F854FC09-F8B2-4FFF-9BA5-1269574EA7B7}" dt="2024-03-05T12:54:15.610" v="72" actId="26606"/>
          <ac:spMkLst>
            <pc:docMk/>
            <pc:sldMk cId="1925787069" sldId="256"/>
            <ac:spMk id="281" creationId="{72E67446-732B-4F72-8560-6FABB6CB25A3}"/>
          </ac:spMkLst>
        </pc:spChg>
        <pc:spChg chg="add del">
          <ac:chgData name="Francisco Santos" userId="bb16b93645803acd" providerId="LiveId" clId="{F854FC09-F8B2-4FFF-9BA5-1269574EA7B7}" dt="2024-03-05T12:54:46.140" v="74" actId="26606"/>
          <ac:spMkLst>
            <pc:docMk/>
            <pc:sldMk cId="1925787069" sldId="256"/>
            <ac:spMk id="283" creationId="{F452A527-3631-41ED-858D-3777A7D1496A}"/>
          </ac:spMkLst>
        </pc:spChg>
        <pc:spChg chg="add del">
          <ac:chgData name="Francisco Santos" userId="bb16b93645803acd" providerId="LiveId" clId="{F854FC09-F8B2-4FFF-9BA5-1269574EA7B7}" dt="2024-03-05T13:03:28.151" v="134" actId="26606"/>
          <ac:spMkLst>
            <pc:docMk/>
            <pc:sldMk cId="1925787069" sldId="256"/>
            <ac:spMk id="286" creationId="{5964CBE2-084A-47DF-A704-CF5F6217B569}"/>
          </ac:spMkLst>
        </pc:spChg>
        <pc:spChg chg="add del">
          <ac:chgData name="Francisco Santos" userId="bb16b93645803acd" providerId="LiveId" clId="{F854FC09-F8B2-4FFF-9BA5-1269574EA7B7}" dt="2024-03-05T13:03:28.151" v="134" actId="26606"/>
          <ac:spMkLst>
            <pc:docMk/>
            <pc:sldMk cId="1925787069" sldId="256"/>
            <ac:spMk id="287" creationId="{86E3368C-B3A5-484E-8070-EC7E903F8637}"/>
          </ac:spMkLst>
        </pc:spChg>
        <pc:spChg chg="add del">
          <ac:chgData name="Francisco Santos" userId="bb16b93645803acd" providerId="LiveId" clId="{F854FC09-F8B2-4FFF-9BA5-1269574EA7B7}" dt="2024-03-05T13:03:28.151" v="134" actId="26606"/>
          <ac:spMkLst>
            <pc:docMk/>
            <pc:sldMk cId="1925787069" sldId="256"/>
            <ac:spMk id="288" creationId="{72A2B9B4-6095-47C2-8BBC-4792C5C7AE99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293" creationId="{8B646C36-EEEC-4D52-8E8E-206F4CD8A3DA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299" creationId="{8258443E-B333-44F4-8D49-1EAB1C1A4613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308" creationId="{4FB204DF-284E-45F6-A017-79A4DF57BCCB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310" creationId="{EB8560A9-B281-46EB-A304-1E4A5A00D6A9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312" creationId="{4D1A5E71-B6B6-486A-8CDC-C7ABD9B903F6}"/>
          </ac:spMkLst>
        </pc:spChg>
        <pc:spChg chg="add del">
          <ac:chgData name="Francisco Santos" userId="bb16b93645803acd" providerId="LiveId" clId="{F854FC09-F8B2-4FFF-9BA5-1269574EA7B7}" dt="2024-03-05T13:03:23.932" v="131" actId="26606"/>
          <ac:spMkLst>
            <pc:docMk/>
            <pc:sldMk cId="1925787069" sldId="256"/>
            <ac:spMk id="314" creationId="{667882DD-56E8-460E-99D5-86E71982D5AB}"/>
          </ac:spMkLst>
        </pc:spChg>
        <pc:spChg chg="add del">
          <ac:chgData name="Francisco Santos" userId="bb16b93645803acd" providerId="LiveId" clId="{F854FC09-F8B2-4FFF-9BA5-1269574EA7B7}" dt="2024-03-05T13:03:28.073" v="133" actId="26606"/>
          <ac:spMkLst>
            <pc:docMk/>
            <pc:sldMk cId="1925787069" sldId="256"/>
            <ac:spMk id="316" creationId="{DD8EACB7-D372-470B-B76E-A829D00310CD}"/>
          </ac:spMkLst>
        </pc:spChg>
        <pc:spChg chg="add del">
          <ac:chgData name="Francisco Santos" userId="bb16b93645803acd" providerId="LiveId" clId="{F854FC09-F8B2-4FFF-9BA5-1269574EA7B7}" dt="2024-03-05T13:03:28.073" v="133" actId="26606"/>
          <ac:spMkLst>
            <pc:docMk/>
            <pc:sldMk cId="1925787069" sldId="256"/>
            <ac:spMk id="317" creationId="{C7EA4B13-46D3-41EE-95DA-7B2100DE940B}"/>
          </ac:spMkLst>
        </pc:spChg>
        <pc:spChg chg="add del">
          <ac:chgData name="Francisco Santos" userId="bb16b93645803acd" providerId="LiveId" clId="{F854FC09-F8B2-4FFF-9BA5-1269574EA7B7}" dt="2024-03-05T13:06:26.656" v="173" actId="26606"/>
          <ac:spMkLst>
            <pc:docMk/>
            <pc:sldMk cId="1925787069" sldId="256"/>
            <ac:spMk id="327" creationId="{4187D111-0A9D-421B-84EB-FC5811C3A931}"/>
          </ac:spMkLst>
        </pc:spChg>
        <pc:spChg chg="add del">
          <ac:chgData name="Francisco Santos" userId="bb16b93645803acd" providerId="LiveId" clId="{F854FC09-F8B2-4FFF-9BA5-1269574EA7B7}" dt="2024-03-05T13:06:26.656" v="173" actId="26606"/>
          <ac:spMkLst>
            <pc:docMk/>
            <pc:sldMk cId="1925787069" sldId="256"/>
            <ac:spMk id="328" creationId="{F0753E91-DF19-4FA4-BFBF-221696B8D779}"/>
          </ac:spMkLst>
        </pc:spChg>
        <pc:spChg chg="add del">
          <ac:chgData name="Francisco Santos" userId="bb16b93645803acd" providerId="LiveId" clId="{F854FC09-F8B2-4FFF-9BA5-1269574EA7B7}" dt="2024-03-05T13:04:52.247" v="138" actId="26606"/>
          <ac:spMkLst>
            <pc:docMk/>
            <pc:sldMk cId="1925787069" sldId="256"/>
            <ac:spMk id="344" creationId="{06087813-B81F-42C4-A0EA-F9078FB614C4}"/>
          </ac:spMkLst>
        </pc:spChg>
        <pc:spChg chg="add del">
          <ac:chgData name="Francisco Santos" userId="bb16b93645803acd" providerId="LiveId" clId="{F854FC09-F8B2-4FFF-9BA5-1269574EA7B7}" dt="2024-03-05T13:04:52.247" v="138" actId="26606"/>
          <ac:spMkLst>
            <pc:docMk/>
            <pc:sldMk cId="1925787069" sldId="256"/>
            <ac:spMk id="346" creationId="{C4B295A1-75D3-4C3B-82E7-C5CFD80A7EA7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50" creationId="{03C2051E-A88D-48E5-BACF-AAED17892722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52" creationId="{7821A508-2985-4905-874A-527429BAABFA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54" creationId="{D2929CB1-0E3C-4B2D-ADC5-0154FB33BA44}"/>
          </ac:spMkLst>
        </pc:spChg>
        <pc:spChg chg="add del">
          <ac:chgData name="Francisco Santos" userId="bb16b93645803acd" providerId="LiveId" clId="{F854FC09-F8B2-4FFF-9BA5-1269574EA7B7}" dt="2024-03-05T13:04:52.247" v="138" actId="26606"/>
          <ac:spMkLst>
            <pc:docMk/>
            <pc:sldMk cId="1925787069" sldId="256"/>
            <ac:spMk id="355" creationId="{E4B2AF95-7029-4856-9CE4-BBBE8CF805B9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56" creationId="{5F2F0C84-BE8C-4DC2-A6D3-30349A801D5C}"/>
          </ac:spMkLst>
        </pc:spChg>
        <pc:spChg chg="add del">
          <ac:chgData name="Francisco Santos" userId="bb16b93645803acd" providerId="LiveId" clId="{F854FC09-F8B2-4FFF-9BA5-1269574EA7B7}" dt="2024-03-05T13:04:53.114" v="140" actId="26606"/>
          <ac:spMkLst>
            <pc:docMk/>
            <pc:sldMk cId="1925787069" sldId="256"/>
            <ac:spMk id="357" creationId="{158B3569-73B2-4D05-8E95-886A6EE17F1F}"/>
          </ac:spMkLst>
        </pc:spChg>
        <pc:spChg chg="add del">
          <ac:chgData name="Francisco Santos" userId="bb16b93645803acd" providerId="LiveId" clId="{F854FC09-F8B2-4FFF-9BA5-1269574EA7B7}" dt="2024-03-05T13:04:53.114" v="140" actId="26606"/>
          <ac:spMkLst>
            <pc:docMk/>
            <pc:sldMk cId="1925787069" sldId="256"/>
            <ac:spMk id="358" creationId="{B71758F4-3F46-45DA-8AC5-4E508DA080BA}"/>
          </ac:spMkLst>
        </pc:spChg>
        <pc:spChg chg="add del">
          <ac:chgData name="Francisco Santos" userId="bb16b93645803acd" providerId="LiveId" clId="{F854FC09-F8B2-4FFF-9BA5-1269574EA7B7}" dt="2024-03-05T13:04:53.114" v="140" actId="26606"/>
          <ac:spMkLst>
            <pc:docMk/>
            <pc:sldMk cId="1925787069" sldId="256"/>
            <ac:spMk id="360" creationId="{8D61482F-F3C5-4D66-8C5D-C6BBE3E1275C}"/>
          </ac:spMkLst>
        </pc:spChg>
        <pc:spChg chg="add del">
          <ac:chgData name="Francisco Santos" userId="bb16b93645803acd" providerId="LiveId" clId="{F854FC09-F8B2-4FFF-9BA5-1269574EA7B7}" dt="2024-03-05T13:04:57.617" v="142" actId="26606"/>
          <ac:spMkLst>
            <pc:docMk/>
            <pc:sldMk cId="1925787069" sldId="256"/>
            <ac:spMk id="362" creationId="{9B7AD9F6-8CE7-4299-8FC6-328F4DCD3FF9}"/>
          </ac:spMkLst>
        </pc:spChg>
        <pc:spChg chg="add del">
          <ac:chgData name="Francisco Santos" userId="bb16b93645803acd" providerId="LiveId" clId="{F854FC09-F8B2-4FFF-9BA5-1269574EA7B7}" dt="2024-03-05T13:04:57.617" v="142" actId="26606"/>
          <ac:spMkLst>
            <pc:docMk/>
            <pc:sldMk cId="1925787069" sldId="256"/>
            <ac:spMk id="363" creationId="{F49775AF-8896-43EE-92C6-83497D6DC56F}"/>
          </ac:spMkLst>
        </pc:spChg>
        <pc:spChg chg="add del">
          <ac:chgData name="Francisco Santos" userId="bb16b93645803acd" providerId="LiveId" clId="{F854FC09-F8B2-4FFF-9BA5-1269574EA7B7}" dt="2024-03-05T13:05:08.523" v="144" actId="26606"/>
          <ac:spMkLst>
            <pc:docMk/>
            <pc:sldMk cId="1925787069" sldId="256"/>
            <ac:spMk id="365" creationId="{42EC32AE-E4F8-4BC6-BEF2-B48BDD157D3F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68" creationId="{362D44EE-C852-4460-B8B5-C4F2BC20510C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69" creationId="{658970D8-8D1D-4B5C-894B-E871CC86543D}"/>
          </ac:spMkLst>
        </pc:spChg>
        <pc:spChg chg="add del">
          <ac:chgData name="Francisco Santos" userId="bb16b93645803acd" providerId="LiveId" clId="{F854FC09-F8B2-4FFF-9BA5-1269574EA7B7}" dt="2024-03-05T13:05:13.312" v="146" actId="26606"/>
          <ac:spMkLst>
            <pc:docMk/>
            <pc:sldMk cId="1925787069" sldId="256"/>
            <ac:spMk id="370" creationId="{F227E5B6-9132-43CA-B503-37A18562ADF2}"/>
          </ac:spMkLst>
        </pc:spChg>
        <pc:spChg chg="add del">
          <ac:chgData name="Francisco Santos" userId="bb16b93645803acd" providerId="LiveId" clId="{F854FC09-F8B2-4FFF-9BA5-1269574EA7B7}" dt="2024-03-05T13:05:25.452" v="148" actId="26606"/>
          <ac:spMkLst>
            <pc:docMk/>
            <pc:sldMk cId="1925787069" sldId="256"/>
            <ac:spMk id="372" creationId="{E91DC736-0EF8-4F87-9146-EBF1D2EE4D3D}"/>
          </ac:spMkLst>
        </pc:spChg>
        <pc:spChg chg="add del">
          <ac:chgData name="Francisco Santos" userId="bb16b93645803acd" providerId="LiveId" clId="{F854FC09-F8B2-4FFF-9BA5-1269574EA7B7}" dt="2024-03-05T13:05:25.452" v="148" actId="26606"/>
          <ac:spMkLst>
            <pc:docMk/>
            <pc:sldMk cId="1925787069" sldId="256"/>
            <ac:spMk id="373" creationId="{097CD68E-23E3-4007-8847-CD0944C4F7BE}"/>
          </ac:spMkLst>
        </pc:spChg>
        <pc:spChg chg="add del">
          <ac:chgData name="Francisco Santos" userId="bb16b93645803acd" providerId="LiveId" clId="{F854FC09-F8B2-4FFF-9BA5-1269574EA7B7}" dt="2024-03-05T13:05:25.452" v="148" actId="26606"/>
          <ac:spMkLst>
            <pc:docMk/>
            <pc:sldMk cId="1925787069" sldId="256"/>
            <ac:spMk id="374" creationId="{AF2F604E-43BE-4DC3-B983-E071523364F8}"/>
          </ac:spMkLst>
        </pc:spChg>
        <pc:spChg chg="add del">
          <ac:chgData name="Francisco Santos" userId="bb16b93645803acd" providerId="LiveId" clId="{F854FC09-F8B2-4FFF-9BA5-1269574EA7B7}" dt="2024-03-05T13:05:25.452" v="148" actId="26606"/>
          <ac:spMkLst>
            <pc:docMk/>
            <pc:sldMk cId="1925787069" sldId="256"/>
            <ac:spMk id="375" creationId="{08C9B587-E65E-4B52-B37C-ABEBB6E87928}"/>
          </ac:spMkLst>
        </pc:spChg>
        <pc:spChg chg="add del">
          <ac:chgData name="Francisco Santos" userId="bb16b93645803acd" providerId="LiveId" clId="{F854FC09-F8B2-4FFF-9BA5-1269574EA7B7}" dt="2024-03-05T13:05:34.529" v="150" actId="26606"/>
          <ac:spMkLst>
            <pc:docMk/>
            <pc:sldMk cId="1925787069" sldId="256"/>
            <ac:spMk id="377" creationId="{1DB043B4-68C6-45B9-82AC-A5800EADB8DB}"/>
          </ac:spMkLst>
        </pc:spChg>
        <pc:spChg chg="add del">
          <ac:chgData name="Francisco Santos" userId="bb16b93645803acd" providerId="LiveId" clId="{F854FC09-F8B2-4FFF-9BA5-1269574EA7B7}" dt="2024-03-05T13:05:34.529" v="150" actId="26606"/>
          <ac:spMkLst>
            <pc:docMk/>
            <pc:sldMk cId="1925787069" sldId="256"/>
            <ac:spMk id="378" creationId="{7AEC842D-C905-4DEA-B1C3-CA51995C572A}"/>
          </ac:spMkLst>
        </pc:spChg>
        <pc:spChg chg="add del">
          <ac:chgData name="Francisco Santos" userId="bb16b93645803acd" providerId="LiveId" clId="{F854FC09-F8B2-4FFF-9BA5-1269574EA7B7}" dt="2024-03-05T13:05:34.529" v="150" actId="26606"/>
          <ac:spMkLst>
            <pc:docMk/>
            <pc:sldMk cId="1925787069" sldId="256"/>
            <ac:spMk id="379" creationId="{FE05BC49-0F00-4C85-9AF5-A0CC5B39C8D2}"/>
          </ac:spMkLst>
        </pc:spChg>
        <pc:spChg chg="add del">
          <ac:chgData name="Francisco Santos" userId="bb16b93645803acd" providerId="LiveId" clId="{F854FC09-F8B2-4FFF-9BA5-1269574EA7B7}" dt="2024-03-05T13:05:48.254" v="152" actId="26606"/>
          <ac:spMkLst>
            <pc:docMk/>
            <pc:sldMk cId="1925787069" sldId="256"/>
            <ac:spMk id="383" creationId="{1FD0F0B6-5415-4254-9E66-BE9C2FB05B27}"/>
          </ac:spMkLst>
        </pc:spChg>
        <pc:spChg chg="add del">
          <ac:chgData name="Francisco Santos" userId="bb16b93645803acd" providerId="LiveId" clId="{F854FC09-F8B2-4FFF-9BA5-1269574EA7B7}" dt="2024-03-05T13:05:50.024" v="154" actId="26606"/>
          <ac:spMkLst>
            <pc:docMk/>
            <pc:sldMk cId="1925787069" sldId="256"/>
            <ac:spMk id="388" creationId="{2CFB7124-993E-4CF3-A0CA-A32DF6CC44DF}"/>
          </ac:spMkLst>
        </pc:spChg>
        <pc:spChg chg="add del">
          <ac:chgData name="Francisco Santos" userId="bb16b93645803acd" providerId="LiveId" clId="{F854FC09-F8B2-4FFF-9BA5-1269574EA7B7}" dt="2024-03-05T13:05:50.024" v="154" actId="26606"/>
          <ac:spMkLst>
            <pc:docMk/>
            <pc:sldMk cId="1925787069" sldId="256"/>
            <ac:spMk id="389" creationId="{0694F4EA-6586-4537-8435-1C89CECA279F}"/>
          </ac:spMkLst>
        </pc:spChg>
        <pc:spChg chg="add del">
          <ac:chgData name="Francisco Santos" userId="bb16b93645803acd" providerId="LiveId" clId="{F854FC09-F8B2-4FFF-9BA5-1269574EA7B7}" dt="2024-03-05T13:05:59.239" v="156" actId="26606"/>
          <ac:spMkLst>
            <pc:docMk/>
            <pc:sldMk cId="1925787069" sldId="256"/>
            <ac:spMk id="391" creationId="{D2EE5908-FE88-436C-ADBE-551396CD3776}"/>
          </ac:spMkLst>
        </pc:spChg>
        <pc:spChg chg="add del">
          <ac:chgData name="Francisco Santos" userId="bb16b93645803acd" providerId="LiveId" clId="{F854FC09-F8B2-4FFF-9BA5-1269574EA7B7}" dt="2024-03-05T13:06:06.742" v="158" actId="26606"/>
          <ac:spMkLst>
            <pc:docMk/>
            <pc:sldMk cId="1925787069" sldId="256"/>
            <ac:spMk id="395" creationId="{F518D20D-5F05-49C3-8900-68783F8ACB6F}"/>
          </ac:spMkLst>
        </pc:spChg>
        <pc:spChg chg="add del">
          <ac:chgData name="Francisco Santos" userId="bb16b93645803acd" providerId="LiveId" clId="{F854FC09-F8B2-4FFF-9BA5-1269574EA7B7}" dt="2024-03-05T13:06:06.742" v="158" actId="26606"/>
          <ac:spMkLst>
            <pc:docMk/>
            <pc:sldMk cId="1925787069" sldId="256"/>
            <ac:spMk id="396" creationId="{FF50CA5B-2FF8-43D9-B7D8-3BDE1BFD3CF1}"/>
          </ac:spMkLst>
        </pc:spChg>
        <pc:spChg chg="add del">
          <ac:chgData name="Francisco Santos" userId="bb16b93645803acd" providerId="LiveId" clId="{F854FC09-F8B2-4FFF-9BA5-1269574EA7B7}" dt="2024-03-05T13:06:06.742" v="158" actId="26606"/>
          <ac:spMkLst>
            <pc:docMk/>
            <pc:sldMk cId="1925787069" sldId="256"/>
            <ac:spMk id="397" creationId="{421A1E60-9477-4E7A-A6B2-63B329C81A40}"/>
          </ac:spMkLst>
        </pc:spChg>
        <pc:spChg chg="add del">
          <ac:chgData name="Francisco Santos" userId="bb16b93645803acd" providerId="LiveId" clId="{F854FC09-F8B2-4FFF-9BA5-1269574EA7B7}" dt="2024-03-05T13:06:14.714" v="160" actId="26606"/>
          <ac:spMkLst>
            <pc:docMk/>
            <pc:sldMk cId="1925787069" sldId="256"/>
            <ac:spMk id="399" creationId="{75955B3A-C08D-43E6-ABEF-A4F616FB682B}"/>
          </ac:spMkLst>
        </pc:spChg>
        <pc:spChg chg="add del">
          <ac:chgData name="Francisco Santos" userId="bb16b93645803acd" providerId="LiveId" clId="{F854FC09-F8B2-4FFF-9BA5-1269574EA7B7}" dt="2024-03-05T13:06:14.714" v="160" actId="26606"/>
          <ac:spMkLst>
            <pc:docMk/>
            <pc:sldMk cId="1925787069" sldId="256"/>
            <ac:spMk id="400" creationId="{C719694A-8B4E-4127-9C08-9B8F39B6F284}"/>
          </ac:spMkLst>
        </pc:spChg>
        <pc:spChg chg="add del">
          <ac:chgData name="Francisco Santos" userId="bb16b93645803acd" providerId="LiveId" clId="{F854FC09-F8B2-4FFF-9BA5-1269574EA7B7}" dt="2024-03-05T13:06:14.714" v="160" actId="26606"/>
          <ac:spMkLst>
            <pc:docMk/>
            <pc:sldMk cId="1925787069" sldId="256"/>
            <ac:spMk id="401" creationId="{52D36E6B-D7EF-409B-B48D-1628C06EE123}"/>
          </ac:spMkLst>
        </pc:spChg>
        <pc:spChg chg="add del">
          <ac:chgData name="Francisco Santos" userId="bb16b93645803acd" providerId="LiveId" clId="{F854FC09-F8B2-4FFF-9BA5-1269574EA7B7}" dt="2024-03-05T13:06:14.714" v="160" actId="26606"/>
          <ac:spMkLst>
            <pc:docMk/>
            <pc:sldMk cId="1925787069" sldId="256"/>
            <ac:spMk id="402" creationId="{816D2053-BB10-4615-A38D-86EEC0D863E8}"/>
          </ac:spMkLst>
        </pc:spChg>
        <pc:spChg chg="add del">
          <ac:chgData name="Francisco Santos" userId="bb16b93645803acd" providerId="LiveId" clId="{F854FC09-F8B2-4FFF-9BA5-1269574EA7B7}" dt="2024-03-05T13:06:16.055" v="162" actId="26606"/>
          <ac:spMkLst>
            <pc:docMk/>
            <pc:sldMk cId="1925787069" sldId="256"/>
            <ac:spMk id="406" creationId="{023569C8-0F3D-4050-94E9-266BC2A83350}"/>
          </ac:spMkLst>
        </pc:spChg>
        <pc:spChg chg="add del">
          <ac:chgData name="Francisco Santos" userId="bb16b93645803acd" providerId="LiveId" clId="{F854FC09-F8B2-4FFF-9BA5-1269574EA7B7}" dt="2024-03-05T13:06:16.055" v="162" actId="26606"/>
          <ac:spMkLst>
            <pc:docMk/>
            <pc:sldMk cId="1925787069" sldId="256"/>
            <ac:spMk id="407" creationId="{295D3A5B-8711-48A3-ABD6-39982B1748C8}"/>
          </ac:spMkLst>
        </pc:spChg>
        <pc:spChg chg="add del">
          <ac:chgData name="Francisco Santos" userId="bb16b93645803acd" providerId="LiveId" clId="{F854FC09-F8B2-4FFF-9BA5-1269574EA7B7}" dt="2024-03-05T13:06:18.724" v="164" actId="26606"/>
          <ac:spMkLst>
            <pc:docMk/>
            <pc:sldMk cId="1925787069" sldId="256"/>
            <ac:spMk id="524" creationId="{489B7BFD-8F45-4093-AD9C-91B15B0503D9}"/>
          </ac:spMkLst>
        </pc:spChg>
        <pc:spChg chg="add del">
          <ac:chgData name="Francisco Santos" userId="bb16b93645803acd" providerId="LiveId" clId="{F854FC09-F8B2-4FFF-9BA5-1269574EA7B7}" dt="2024-03-05T13:06:18.724" v="164" actId="26606"/>
          <ac:spMkLst>
            <pc:docMk/>
            <pc:sldMk cId="1925787069" sldId="256"/>
            <ac:spMk id="525" creationId="{4D4C00DC-4DC6-4CD2-9E31-F17E6CEBC5A6}"/>
          </ac:spMkLst>
        </pc:spChg>
        <pc:spChg chg="add del">
          <ac:chgData name="Francisco Santos" userId="bb16b93645803acd" providerId="LiveId" clId="{F854FC09-F8B2-4FFF-9BA5-1269574EA7B7}" dt="2024-03-05T13:06:18.724" v="164" actId="26606"/>
          <ac:spMkLst>
            <pc:docMk/>
            <pc:sldMk cId="1925787069" sldId="256"/>
            <ac:spMk id="526" creationId="{A499C65A-9B02-4D7F-BD68-CD38D880551F}"/>
          </ac:spMkLst>
        </pc:spChg>
        <pc:spChg chg="add del">
          <ac:chgData name="Francisco Santos" userId="bb16b93645803acd" providerId="LiveId" clId="{F854FC09-F8B2-4FFF-9BA5-1269574EA7B7}" dt="2024-03-05T13:06:22.806" v="166" actId="26606"/>
          <ac:spMkLst>
            <pc:docMk/>
            <pc:sldMk cId="1925787069" sldId="256"/>
            <ac:spMk id="572" creationId="{6DA65B90-7B06-4499-91BA-CDDD36132481}"/>
          </ac:spMkLst>
        </pc:spChg>
        <pc:spChg chg="add del">
          <ac:chgData name="Francisco Santos" userId="bb16b93645803acd" providerId="LiveId" clId="{F854FC09-F8B2-4FFF-9BA5-1269574EA7B7}" dt="2024-03-05T13:06:22.806" v="166" actId="26606"/>
          <ac:spMkLst>
            <pc:docMk/>
            <pc:sldMk cId="1925787069" sldId="256"/>
            <ac:spMk id="573" creationId="{9502469D-C562-48E3-ABA2-3CFA55C52684}"/>
          </ac:spMkLst>
        </pc:spChg>
        <pc:spChg chg="add del">
          <ac:chgData name="Francisco Santos" userId="bb16b93645803acd" providerId="LiveId" clId="{F854FC09-F8B2-4FFF-9BA5-1269574EA7B7}" dt="2024-03-05T13:06:23.310" v="168" actId="26606"/>
          <ac:spMkLst>
            <pc:docMk/>
            <pc:sldMk cId="1925787069" sldId="256"/>
            <ac:spMk id="579" creationId="{06087813-B81F-42C4-A0EA-F9078FB614C4}"/>
          </ac:spMkLst>
        </pc:spChg>
        <pc:spChg chg="add del">
          <ac:chgData name="Francisco Santos" userId="bb16b93645803acd" providerId="LiveId" clId="{F854FC09-F8B2-4FFF-9BA5-1269574EA7B7}" dt="2024-03-05T13:06:23.310" v="168" actId="26606"/>
          <ac:spMkLst>
            <pc:docMk/>
            <pc:sldMk cId="1925787069" sldId="256"/>
            <ac:spMk id="580" creationId="{C4B295A1-75D3-4C3B-82E7-C5CFD80A7EA7}"/>
          </ac:spMkLst>
        </pc:spChg>
        <pc:spChg chg="add del">
          <ac:chgData name="Francisco Santos" userId="bb16b93645803acd" providerId="LiveId" clId="{F854FC09-F8B2-4FFF-9BA5-1269574EA7B7}" dt="2024-03-05T13:06:23.310" v="168" actId="26606"/>
          <ac:spMkLst>
            <pc:docMk/>
            <pc:sldMk cId="1925787069" sldId="256"/>
            <ac:spMk id="584" creationId="{E4B2AF95-7029-4856-9CE4-BBBE8CF805B9}"/>
          </ac:spMkLst>
        </pc:spChg>
        <pc:spChg chg="add del">
          <ac:chgData name="Francisco Santos" userId="bb16b93645803acd" providerId="LiveId" clId="{F854FC09-F8B2-4FFF-9BA5-1269574EA7B7}" dt="2024-03-05T13:06:25.993" v="170" actId="26606"/>
          <ac:spMkLst>
            <pc:docMk/>
            <pc:sldMk cId="1925787069" sldId="256"/>
            <ac:spMk id="586" creationId="{158B3569-73B2-4D05-8E95-886A6EE17F1F}"/>
          </ac:spMkLst>
        </pc:spChg>
        <pc:spChg chg="add del">
          <ac:chgData name="Francisco Santos" userId="bb16b93645803acd" providerId="LiveId" clId="{F854FC09-F8B2-4FFF-9BA5-1269574EA7B7}" dt="2024-03-05T13:06:25.993" v="170" actId="26606"/>
          <ac:spMkLst>
            <pc:docMk/>
            <pc:sldMk cId="1925787069" sldId="256"/>
            <ac:spMk id="587" creationId="{B71758F4-3F46-45DA-8AC5-4E508DA080BA}"/>
          </ac:spMkLst>
        </pc:spChg>
        <pc:spChg chg="add del">
          <ac:chgData name="Francisco Santos" userId="bb16b93645803acd" providerId="LiveId" clId="{F854FC09-F8B2-4FFF-9BA5-1269574EA7B7}" dt="2024-03-05T13:06:25.993" v="170" actId="26606"/>
          <ac:spMkLst>
            <pc:docMk/>
            <pc:sldMk cId="1925787069" sldId="256"/>
            <ac:spMk id="589" creationId="{8D61482F-F3C5-4D66-8C5D-C6BBE3E1275C}"/>
          </ac:spMkLst>
        </pc:spChg>
        <pc:spChg chg="add del">
          <ac:chgData name="Francisco Santos" userId="bb16b93645803acd" providerId="LiveId" clId="{F854FC09-F8B2-4FFF-9BA5-1269574EA7B7}" dt="2024-03-05T13:06:26.624" v="172" actId="26606"/>
          <ac:spMkLst>
            <pc:docMk/>
            <pc:sldMk cId="1925787069" sldId="256"/>
            <ac:spMk id="591" creationId="{9B7AD9F6-8CE7-4299-8FC6-328F4DCD3FF9}"/>
          </ac:spMkLst>
        </pc:spChg>
        <pc:spChg chg="add del">
          <ac:chgData name="Francisco Santos" userId="bb16b93645803acd" providerId="LiveId" clId="{F854FC09-F8B2-4FFF-9BA5-1269574EA7B7}" dt="2024-03-05T13:06:26.624" v="172" actId="26606"/>
          <ac:spMkLst>
            <pc:docMk/>
            <pc:sldMk cId="1925787069" sldId="256"/>
            <ac:spMk id="592" creationId="{F49775AF-8896-43EE-92C6-83497D6DC56F}"/>
          </ac:spMkLst>
        </pc:spChg>
        <pc:spChg chg="add del">
          <ac:chgData name="Francisco Santos" userId="bb16b93645803acd" providerId="LiveId" clId="{F854FC09-F8B2-4FFF-9BA5-1269574EA7B7}" dt="2024-03-05T13:07:52.160" v="197" actId="26606"/>
          <ac:spMkLst>
            <pc:docMk/>
            <pc:sldMk cId="1925787069" sldId="256"/>
            <ac:spMk id="594" creationId="{158B3569-73B2-4D05-8E95-886A6EE17F1F}"/>
          </ac:spMkLst>
        </pc:spChg>
        <pc:spChg chg="add del">
          <ac:chgData name="Francisco Santos" userId="bb16b93645803acd" providerId="LiveId" clId="{F854FC09-F8B2-4FFF-9BA5-1269574EA7B7}" dt="2024-03-05T13:07:52.160" v="197" actId="26606"/>
          <ac:spMkLst>
            <pc:docMk/>
            <pc:sldMk cId="1925787069" sldId="256"/>
            <ac:spMk id="595" creationId="{B71758F4-3F46-45DA-8AC5-4E508DA080BA}"/>
          </ac:spMkLst>
        </pc:spChg>
        <pc:spChg chg="add del">
          <ac:chgData name="Francisco Santos" userId="bb16b93645803acd" providerId="LiveId" clId="{F854FC09-F8B2-4FFF-9BA5-1269574EA7B7}" dt="2024-03-05T13:07:52.160" v="197" actId="26606"/>
          <ac:spMkLst>
            <pc:docMk/>
            <pc:sldMk cId="1925787069" sldId="256"/>
            <ac:spMk id="597" creationId="{8D61482F-F3C5-4D66-8C5D-C6BBE3E1275C}"/>
          </ac:spMkLst>
        </pc:spChg>
        <pc:spChg chg="add del">
          <ac:chgData name="Francisco Santos" userId="bb16b93645803acd" providerId="LiveId" clId="{F854FC09-F8B2-4FFF-9BA5-1269574EA7B7}" dt="2024-03-05T13:06:38.350" v="176" actId="26606"/>
          <ac:spMkLst>
            <pc:docMk/>
            <pc:sldMk cId="1925787069" sldId="256"/>
            <ac:spMk id="602" creationId="{BA6285CA-6AFA-4F27-AFB5-1B32CDE09B1A}"/>
          </ac:spMkLst>
        </pc:spChg>
        <pc:spChg chg="add del">
          <ac:chgData name="Francisco Santos" userId="bb16b93645803acd" providerId="LiveId" clId="{F854FC09-F8B2-4FFF-9BA5-1269574EA7B7}" dt="2024-03-05T13:06:38.350" v="176" actId="26606"/>
          <ac:spMkLst>
            <pc:docMk/>
            <pc:sldMk cId="1925787069" sldId="256"/>
            <ac:spMk id="604" creationId="{1D89589F-37B2-43AC-A5AB-3B428690BFFE}"/>
          </ac:spMkLst>
        </pc:spChg>
        <pc:spChg chg="add del">
          <ac:chgData name="Francisco Santos" userId="bb16b93645803acd" providerId="LiveId" clId="{F854FC09-F8B2-4FFF-9BA5-1269574EA7B7}" dt="2024-03-05T13:06:38.350" v="176" actId="26606"/>
          <ac:spMkLst>
            <pc:docMk/>
            <pc:sldMk cId="1925787069" sldId="256"/>
            <ac:spMk id="606" creationId="{7BCC6446-8462-4A63-9B6F-8F57EC40F648}"/>
          </ac:spMkLst>
        </pc:spChg>
        <pc:spChg chg="add del">
          <ac:chgData name="Francisco Santos" userId="bb16b93645803acd" providerId="LiveId" clId="{F854FC09-F8B2-4FFF-9BA5-1269574EA7B7}" dt="2024-03-05T13:06:38.350" v="176" actId="26606"/>
          <ac:spMkLst>
            <pc:docMk/>
            <pc:sldMk cId="1925787069" sldId="256"/>
            <ac:spMk id="608" creationId="{0AF8A919-E589-4841-8662-39A57558C031}"/>
          </ac:spMkLst>
        </pc:spChg>
        <pc:spChg chg="add del">
          <ac:chgData name="Francisco Santos" userId="bb16b93645803acd" providerId="LiveId" clId="{F854FC09-F8B2-4FFF-9BA5-1269574EA7B7}" dt="2024-03-05T13:06:43.728" v="178" actId="26606"/>
          <ac:spMkLst>
            <pc:docMk/>
            <pc:sldMk cId="1925787069" sldId="256"/>
            <ac:spMk id="641" creationId="{D4F87819-B70D-4927-B657-7D175613F950}"/>
          </ac:spMkLst>
        </pc:spChg>
        <pc:spChg chg="add del">
          <ac:chgData name="Francisco Santos" userId="bb16b93645803acd" providerId="LiveId" clId="{F854FC09-F8B2-4FFF-9BA5-1269574EA7B7}" dt="2024-03-05T13:06:43.728" v="178" actId="26606"/>
          <ac:spMkLst>
            <pc:docMk/>
            <pc:sldMk cId="1925787069" sldId="256"/>
            <ac:spMk id="642" creationId="{DCB3820D-C773-4632-9F79-C890E1B2B50D}"/>
          </ac:spMkLst>
        </pc:spChg>
        <pc:spChg chg="add del">
          <ac:chgData name="Francisco Santos" userId="bb16b93645803acd" providerId="LiveId" clId="{F854FC09-F8B2-4FFF-9BA5-1269574EA7B7}" dt="2024-03-05T13:06:43.728" v="178" actId="26606"/>
          <ac:spMkLst>
            <pc:docMk/>
            <pc:sldMk cId="1925787069" sldId="256"/>
            <ac:spMk id="643" creationId="{DCB8EB4B-AFE9-41E8-95B0-F246E5740491}"/>
          </ac:spMkLst>
        </pc:spChg>
        <pc:spChg chg="add del">
          <ac:chgData name="Francisco Santos" userId="bb16b93645803acd" providerId="LiveId" clId="{F854FC09-F8B2-4FFF-9BA5-1269574EA7B7}" dt="2024-03-05T13:06:52.577" v="180" actId="26606"/>
          <ac:spMkLst>
            <pc:docMk/>
            <pc:sldMk cId="1925787069" sldId="256"/>
            <ac:spMk id="645" creationId="{F616A82B-4290-46E7-BF7E-9119EFAF9B7F}"/>
          </ac:spMkLst>
        </pc:spChg>
        <pc:spChg chg="add del">
          <ac:chgData name="Francisco Santos" userId="bb16b93645803acd" providerId="LiveId" clId="{F854FC09-F8B2-4FFF-9BA5-1269574EA7B7}" dt="2024-03-05T13:06:55.087" v="182" actId="26606"/>
          <ac:spMkLst>
            <pc:docMk/>
            <pc:sldMk cId="1925787069" sldId="256"/>
            <ac:spMk id="647" creationId="{7A18C9FB-EC4C-4DAE-8F7D-C6E5AF607958}"/>
          </ac:spMkLst>
        </pc:spChg>
        <pc:spChg chg="add del">
          <ac:chgData name="Francisco Santos" userId="bb16b93645803acd" providerId="LiveId" clId="{F854FC09-F8B2-4FFF-9BA5-1269574EA7B7}" dt="2024-03-05T13:06:55.087" v="182" actId="26606"/>
          <ac:spMkLst>
            <pc:docMk/>
            <pc:sldMk cId="1925787069" sldId="256"/>
            <ac:spMk id="648" creationId="{8C3ED992-EB89-4C2F-8A9A-947E91BC61F8}"/>
          </ac:spMkLst>
        </pc:spChg>
        <pc:spChg chg="add del">
          <ac:chgData name="Francisco Santos" userId="bb16b93645803acd" providerId="LiveId" clId="{F854FC09-F8B2-4FFF-9BA5-1269574EA7B7}" dt="2024-03-05T13:06:55.087" v="182" actId="26606"/>
          <ac:spMkLst>
            <pc:docMk/>
            <pc:sldMk cId="1925787069" sldId="256"/>
            <ac:spMk id="649" creationId="{55F5D1E8-E605-4EFC-8912-6E191F84FE26}"/>
          </ac:spMkLst>
        </pc:spChg>
        <pc:spChg chg="add del">
          <ac:chgData name="Francisco Santos" userId="bb16b93645803acd" providerId="LiveId" clId="{F854FC09-F8B2-4FFF-9BA5-1269574EA7B7}" dt="2024-03-05T13:07:10.069" v="184" actId="26606"/>
          <ac:spMkLst>
            <pc:docMk/>
            <pc:sldMk cId="1925787069" sldId="256"/>
            <ac:spMk id="651" creationId="{A88F843D-1C1B-C740-AC27-E3238D0F5F47}"/>
          </ac:spMkLst>
        </pc:spChg>
        <pc:spChg chg="add del">
          <ac:chgData name="Francisco Santos" userId="bb16b93645803acd" providerId="LiveId" clId="{F854FC09-F8B2-4FFF-9BA5-1269574EA7B7}" dt="2024-03-05T13:07:10.069" v="184" actId="26606"/>
          <ac:spMkLst>
            <pc:docMk/>
            <pc:sldMk cId="1925787069" sldId="256"/>
            <ac:spMk id="652" creationId="{A21C8291-E3D5-4240-8FF4-E5213CBCC453}"/>
          </ac:spMkLst>
        </pc:spChg>
        <pc:spChg chg="add del">
          <ac:chgData name="Francisco Santos" userId="bb16b93645803acd" providerId="LiveId" clId="{F854FC09-F8B2-4FFF-9BA5-1269574EA7B7}" dt="2024-03-05T13:07:10.069" v="184" actId="26606"/>
          <ac:spMkLst>
            <pc:docMk/>
            <pc:sldMk cId="1925787069" sldId="256"/>
            <ac:spMk id="653" creationId="{08B44AFE-C181-7047-8CC9-CA00BD385EEA}"/>
          </ac:spMkLst>
        </pc:spChg>
        <pc:spChg chg="add del">
          <ac:chgData name="Francisco Santos" userId="bb16b93645803acd" providerId="LiveId" clId="{F854FC09-F8B2-4FFF-9BA5-1269574EA7B7}" dt="2024-03-05T13:07:18.737" v="186" actId="26606"/>
          <ac:spMkLst>
            <pc:docMk/>
            <pc:sldMk cId="1925787069" sldId="256"/>
            <ac:spMk id="655" creationId="{0DBF1ABE-8590-450D-BB49-BDDCCF3EEA9E}"/>
          </ac:spMkLst>
        </pc:spChg>
        <pc:spChg chg="add del">
          <ac:chgData name="Francisco Santos" userId="bb16b93645803acd" providerId="LiveId" clId="{F854FC09-F8B2-4FFF-9BA5-1269574EA7B7}" dt="2024-03-05T13:07:18.737" v="186" actId="26606"/>
          <ac:spMkLst>
            <pc:docMk/>
            <pc:sldMk cId="1925787069" sldId="256"/>
            <ac:spMk id="656" creationId="{C7D887A3-61AD-4674-BC53-8DFA8CF7B410}"/>
          </ac:spMkLst>
        </pc:spChg>
        <pc:spChg chg="add del">
          <ac:chgData name="Francisco Santos" userId="bb16b93645803acd" providerId="LiveId" clId="{F854FC09-F8B2-4FFF-9BA5-1269574EA7B7}" dt="2024-03-05T13:07:18.737" v="186" actId="26606"/>
          <ac:spMkLst>
            <pc:docMk/>
            <pc:sldMk cId="1925787069" sldId="256"/>
            <ac:spMk id="657" creationId="{479F0FB3-8461-462D-84A2-53106FBF4E5B}"/>
          </ac:spMkLst>
        </pc:spChg>
        <pc:spChg chg="add del">
          <ac:chgData name="Francisco Santos" userId="bb16b93645803acd" providerId="LiveId" clId="{F854FC09-F8B2-4FFF-9BA5-1269574EA7B7}" dt="2024-03-05T13:07:18.737" v="186" actId="26606"/>
          <ac:spMkLst>
            <pc:docMk/>
            <pc:sldMk cId="1925787069" sldId="256"/>
            <ac:spMk id="658" creationId="{11E3C311-4E8A-45D9-97BF-07F5FD346974}"/>
          </ac:spMkLst>
        </pc:spChg>
        <pc:spChg chg="add del">
          <ac:chgData name="Francisco Santos" userId="bb16b93645803acd" providerId="LiveId" clId="{F854FC09-F8B2-4FFF-9BA5-1269574EA7B7}" dt="2024-03-05T13:07:20.675" v="188" actId="26606"/>
          <ac:spMkLst>
            <pc:docMk/>
            <pc:sldMk cId="1925787069" sldId="256"/>
            <ac:spMk id="660" creationId="{7A642772-2521-3FAB-B405-4D94682373D7}"/>
          </ac:spMkLst>
        </pc:spChg>
        <pc:spChg chg="add del">
          <ac:chgData name="Francisco Santos" userId="bb16b93645803acd" providerId="LiveId" clId="{F854FC09-F8B2-4FFF-9BA5-1269574EA7B7}" dt="2024-03-05T13:07:22.757" v="190" actId="26606"/>
          <ac:spMkLst>
            <pc:docMk/>
            <pc:sldMk cId="1925787069" sldId="256"/>
            <ac:spMk id="662" creationId="{61FB7DE9-F562-4290-99B7-8C2189D61165}"/>
          </ac:spMkLst>
        </pc:spChg>
        <pc:spChg chg="add del">
          <ac:chgData name="Francisco Santos" userId="bb16b93645803acd" providerId="LiveId" clId="{F854FC09-F8B2-4FFF-9BA5-1269574EA7B7}" dt="2024-03-05T13:07:22.757" v="190" actId="26606"/>
          <ac:spMkLst>
            <pc:docMk/>
            <pc:sldMk cId="1925787069" sldId="256"/>
            <ac:spMk id="663" creationId="{8337CC61-9E93-4D80-9F1C-12CE9A0C07F6}"/>
          </ac:spMkLst>
        </pc:spChg>
        <pc:spChg chg="add del">
          <ac:chgData name="Francisco Santos" userId="bb16b93645803acd" providerId="LiveId" clId="{F854FC09-F8B2-4FFF-9BA5-1269574EA7B7}" dt="2024-03-05T13:07:22.757" v="190" actId="26606"/>
          <ac:spMkLst>
            <pc:docMk/>
            <pc:sldMk cId="1925787069" sldId="256"/>
            <ac:spMk id="664" creationId="{B354F8A8-7D5A-4944-8B6C-36BBF5C0FAFB}"/>
          </ac:spMkLst>
        </pc:spChg>
        <pc:spChg chg="add del">
          <ac:chgData name="Francisco Santos" userId="bb16b93645803acd" providerId="LiveId" clId="{F854FC09-F8B2-4FFF-9BA5-1269574EA7B7}" dt="2024-03-05T13:07:26.194" v="192" actId="26606"/>
          <ac:spMkLst>
            <pc:docMk/>
            <pc:sldMk cId="1925787069" sldId="256"/>
            <ac:spMk id="666" creationId="{297F7562-DBE2-4729-835D-1486BBB4373A}"/>
          </ac:spMkLst>
        </pc:spChg>
        <pc:spChg chg="add del">
          <ac:chgData name="Francisco Santos" userId="bb16b93645803acd" providerId="LiveId" clId="{F854FC09-F8B2-4FFF-9BA5-1269574EA7B7}" dt="2024-03-05T13:07:26.194" v="192" actId="26606"/>
          <ac:spMkLst>
            <pc:docMk/>
            <pc:sldMk cId="1925787069" sldId="256"/>
            <ac:spMk id="667" creationId="{DCE0245F-7D4D-413E-940B-1D9D9A171161}"/>
          </ac:spMkLst>
        </pc:spChg>
        <pc:spChg chg="add del">
          <ac:chgData name="Francisco Santos" userId="bb16b93645803acd" providerId="LiveId" clId="{F854FC09-F8B2-4FFF-9BA5-1269574EA7B7}" dt="2024-03-05T13:07:46.670" v="194" actId="26606"/>
          <ac:spMkLst>
            <pc:docMk/>
            <pc:sldMk cId="1925787069" sldId="256"/>
            <ac:spMk id="671" creationId="{68C3D5A3-92BF-45E7-A326-86A6B9649924}"/>
          </ac:spMkLst>
        </pc:spChg>
        <pc:spChg chg="add del">
          <ac:chgData name="Francisco Santos" userId="bb16b93645803acd" providerId="LiveId" clId="{F854FC09-F8B2-4FFF-9BA5-1269574EA7B7}" dt="2024-03-05T13:07:46.670" v="194" actId="26606"/>
          <ac:spMkLst>
            <pc:docMk/>
            <pc:sldMk cId="1925787069" sldId="256"/>
            <ac:spMk id="672" creationId="{73AB61F4-6725-4877-AB5E-0AA409E6C2C4}"/>
          </ac:spMkLst>
        </pc:spChg>
        <pc:spChg chg="add del">
          <ac:chgData name="Francisco Santos" userId="bb16b93645803acd" providerId="LiveId" clId="{F854FC09-F8B2-4FFF-9BA5-1269574EA7B7}" dt="2024-03-05T13:07:46.670" v="194" actId="26606"/>
          <ac:spMkLst>
            <pc:docMk/>
            <pc:sldMk cId="1925787069" sldId="256"/>
            <ac:spMk id="673" creationId="{8FDBD4F9-FE5F-4708-9D31-321F03A6068B}"/>
          </ac:spMkLst>
        </pc:spChg>
        <pc:spChg chg="add del">
          <ac:chgData name="Francisco Santos" userId="bb16b93645803acd" providerId="LiveId" clId="{F854FC09-F8B2-4FFF-9BA5-1269574EA7B7}" dt="2024-03-05T13:07:52.128" v="196" actId="26606"/>
          <ac:spMkLst>
            <pc:docMk/>
            <pc:sldMk cId="1925787069" sldId="256"/>
            <ac:spMk id="675" creationId="{68CA250C-CF5A-4736-9249-D6111F7C5545}"/>
          </ac:spMkLst>
        </pc:spChg>
        <pc:spChg chg="add del">
          <ac:chgData name="Francisco Santos" userId="bb16b93645803acd" providerId="LiveId" clId="{F854FC09-F8B2-4FFF-9BA5-1269574EA7B7}" dt="2024-03-05T13:07:52.128" v="196" actId="26606"/>
          <ac:spMkLst>
            <pc:docMk/>
            <pc:sldMk cId="1925787069" sldId="256"/>
            <ac:spMk id="676" creationId="{CE3A6CF1-CE88-42A3-8C77-AE98091E7CCE}"/>
          </ac:spMkLst>
        </pc:spChg>
        <pc:spChg chg="add del">
          <ac:chgData name="Francisco Santos" userId="bb16b93645803acd" providerId="LiveId" clId="{F854FC09-F8B2-4FFF-9BA5-1269574EA7B7}" dt="2024-03-05T13:08:42.626" v="218" actId="26606"/>
          <ac:spMkLst>
            <pc:docMk/>
            <pc:sldMk cId="1925787069" sldId="256"/>
            <ac:spMk id="678" creationId="{9B45BA4C-9B54-4496-821F-9E0985CA984D}"/>
          </ac:spMkLst>
        </pc:spChg>
        <pc:spChg chg="add del">
          <ac:chgData name="Francisco Santos" userId="bb16b93645803acd" providerId="LiveId" clId="{F854FC09-F8B2-4FFF-9BA5-1269574EA7B7}" dt="2024-03-05T13:08:08.091" v="199" actId="26606"/>
          <ac:spMkLst>
            <pc:docMk/>
            <pc:sldMk cId="1925787069" sldId="256"/>
            <ac:spMk id="683" creationId="{C3B0A228-9EA3-4009-A82E-9402BBC726A0}"/>
          </ac:spMkLst>
        </pc:spChg>
        <pc:spChg chg="add del">
          <ac:chgData name="Francisco Santos" userId="bb16b93645803acd" providerId="LiveId" clId="{F854FC09-F8B2-4FFF-9BA5-1269574EA7B7}" dt="2024-03-05T13:08:08.091" v="199" actId="26606"/>
          <ac:spMkLst>
            <pc:docMk/>
            <pc:sldMk cId="1925787069" sldId="256"/>
            <ac:spMk id="685" creationId="{40D5ECB1-AC85-4830-AF8E-3E8C2A1ACEE9}"/>
          </ac:spMkLst>
        </pc:spChg>
        <pc:spChg chg="add del">
          <ac:chgData name="Francisco Santos" userId="bb16b93645803acd" providerId="LiveId" clId="{F854FC09-F8B2-4FFF-9BA5-1269574EA7B7}" dt="2024-03-05T13:08:08.091" v="199" actId="26606"/>
          <ac:spMkLst>
            <pc:docMk/>
            <pc:sldMk cId="1925787069" sldId="256"/>
            <ac:spMk id="687" creationId="{FD1C9DFA-A617-4257-95D3-CE862A146CBD}"/>
          </ac:spMkLst>
        </pc:spChg>
        <pc:spChg chg="add del">
          <ac:chgData name="Francisco Santos" userId="bb16b93645803acd" providerId="LiveId" clId="{F854FC09-F8B2-4FFF-9BA5-1269574EA7B7}" dt="2024-03-05T13:08:09.131" v="201" actId="26606"/>
          <ac:spMkLst>
            <pc:docMk/>
            <pc:sldMk cId="1925787069" sldId="256"/>
            <ac:spMk id="689" creationId="{98820541-DBA9-4D5D-8FAD-4385CAA3763D}"/>
          </ac:spMkLst>
        </pc:spChg>
        <pc:spChg chg="add del">
          <ac:chgData name="Francisco Santos" userId="bb16b93645803acd" providerId="LiveId" clId="{F854FC09-F8B2-4FFF-9BA5-1269574EA7B7}" dt="2024-03-05T13:08:09.131" v="201" actId="26606"/>
          <ac:spMkLst>
            <pc:docMk/>
            <pc:sldMk cId="1925787069" sldId="256"/>
            <ac:spMk id="690" creationId="{094F10E6-9317-4287-B0C9-C84A09A57BB8}"/>
          </ac:spMkLst>
        </pc:spChg>
        <pc:spChg chg="add del">
          <ac:chgData name="Francisco Santos" userId="bb16b93645803acd" providerId="LiveId" clId="{F854FC09-F8B2-4FFF-9BA5-1269574EA7B7}" dt="2024-03-05T13:08:10.237" v="203" actId="26606"/>
          <ac:spMkLst>
            <pc:docMk/>
            <pc:sldMk cId="1925787069" sldId="256"/>
            <ac:spMk id="692" creationId="{9B9AACA9-BD92-429F-8047-0731DB46F99F}"/>
          </ac:spMkLst>
        </pc:spChg>
        <pc:spChg chg="add del">
          <ac:chgData name="Francisco Santos" userId="bb16b93645803acd" providerId="LiveId" clId="{F854FC09-F8B2-4FFF-9BA5-1269574EA7B7}" dt="2024-03-05T13:08:10.237" v="203" actId="26606"/>
          <ac:spMkLst>
            <pc:docMk/>
            <pc:sldMk cId="1925787069" sldId="256"/>
            <ac:spMk id="695" creationId="{2368B021-704A-4E78-B619-A83E8448E0BD}"/>
          </ac:spMkLst>
        </pc:spChg>
        <pc:spChg chg="add del">
          <ac:chgData name="Francisco Santos" userId="bb16b93645803acd" providerId="LiveId" clId="{F854FC09-F8B2-4FFF-9BA5-1269574EA7B7}" dt="2024-03-05T13:08:11.278" v="205" actId="26606"/>
          <ac:spMkLst>
            <pc:docMk/>
            <pc:sldMk cId="1925787069" sldId="256"/>
            <ac:spMk id="697" creationId="{C3B0A228-9EA3-4009-A82E-9402BBC726A0}"/>
          </ac:spMkLst>
        </pc:spChg>
        <pc:spChg chg="add del">
          <ac:chgData name="Francisco Santos" userId="bb16b93645803acd" providerId="LiveId" clId="{F854FC09-F8B2-4FFF-9BA5-1269574EA7B7}" dt="2024-03-05T13:08:11.278" v="205" actId="26606"/>
          <ac:spMkLst>
            <pc:docMk/>
            <pc:sldMk cId="1925787069" sldId="256"/>
            <ac:spMk id="698" creationId="{40D5ECB1-AC85-4830-AF8E-3E8C2A1ACEE9}"/>
          </ac:spMkLst>
        </pc:spChg>
        <pc:spChg chg="add del">
          <ac:chgData name="Francisco Santos" userId="bb16b93645803acd" providerId="LiveId" clId="{F854FC09-F8B2-4FFF-9BA5-1269574EA7B7}" dt="2024-03-05T13:08:11.278" v="205" actId="26606"/>
          <ac:spMkLst>
            <pc:docMk/>
            <pc:sldMk cId="1925787069" sldId="256"/>
            <ac:spMk id="699" creationId="{FD1C9DFA-A617-4257-95D3-CE862A146CBD}"/>
          </ac:spMkLst>
        </pc:spChg>
        <pc:spChg chg="add del">
          <ac:chgData name="Francisco Santos" userId="bb16b93645803acd" providerId="LiveId" clId="{F854FC09-F8B2-4FFF-9BA5-1269574EA7B7}" dt="2024-03-05T13:08:13.142" v="207" actId="26606"/>
          <ac:spMkLst>
            <pc:docMk/>
            <pc:sldMk cId="1925787069" sldId="256"/>
            <ac:spMk id="701" creationId="{AC8EEB0F-BA72-49AC-956F-331B60FDE79E}"/>
          </ac:spMkLst>
        </pc:spChg>
        <pc:spChg chg="add del">
          <ac:chgData name="Francisco Santos" userId="bb16b93645803acd" providerId="LiveId" clId="{F854FC09-F8B2-4FFF-9BA5-1269574EA7B7}" dt="2024-03-05T13:08:13.142" v="207" actId="26606"/>
          <ac:spMkLst>
            <pc:docMk/>
            <pc:sldMk cId="1925787069" sldId="256"/>
            <ac:spMk id="702" creationId="{8CC700D5-9809-43F4-89D5-7DBBCB0DCC10}"/>
          </ac:spMkLst>
        </pc:spChg>
        <pc:spChg chg="add del">
          <ac:chgData name="Francisco Santos" userId="bb16b93645803acd" providerId="LiveId" clId="{F854FC09-F8B2-4FFF-9BA5-1269574EA7B7}" dt="2024-03-05T13:08:13.142" v="207" actId="26606"/>
          <ac:spMkLst>
            <pc:docMk/>
            <pc:sldMk cId="1925787069" sldId="256"/>
            <ac:spMk id="703" creationId="{C7163242-6303-46DC-BAC1-2A204F061321}"/>
          </ac:spMkLst>
        </pc:spChg>
        <pc:spChg chg="add del">
          <ac:chgData name="Francisco Santos" userId="bb16b93645803acd" providerId="LiveId" clId="{F854FC09-F8B2-4FFF-9BA5-1269574EA7B7}" dt="2024-03-05T13:08:13.142" v="207" actId="26606"/>
          <ac:spMkLst>
            <pc:docMk/>
            <pc:sldMk cId="1925787069" sldId="256"/>
            <ac:spMk id="704" creationId="{805C4C40-D70E-4C4F-B228-98A0A6132603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05" creationId="{8E44D629-6B8E-4D88-A77E-149C0ED03498}"/>
          </ac:spMkLst>
        </pc:spChg>
        <pc:spChg chg="add del">
          <ac:chgData name="Francisco Santos" userId="bb16b93645803acd" providerId="LiveId" clId="{F854FC09-F8B2-4FFF-9BA5-1269574EA7B7}" dt="2024-03-05T13:08:17.069" v="209" actId="26606"/>
          <ac:spMkLst>
            <pc:docMk/>
            <pc:sldMk cId="1925787069" sldId="256"/>
            <ac:spMk id="706" creationId="{4EFE82FE-7465-AE46-88DF-34D347E83B84}"/>
          </ac:spMkLst>
        </pc:spChg>
        <pc:spChg chg="add del">
          <ac:chgData name="Francisco Santos" userId="bb16b93645803acd" providerId="LiveId" clId="{F854FC09-F8B2-4FFF-9BA5-1269574EA7B7}" dt="2024-03-05T13:08:19.280" v="211" actId="26606"/>
          <ac:spMkLst>
            <pc:docMk/>
            <pc:sldMk cId="1925787069" sldId="256"/>
            <ac:spMk id="714" creationId="{9B37791B-B040-4694-BFDC-8DD132D86E8E}"/>
          </ac:spMkLst>
        </pc:spChg>
        <pc:spChg chg="add del">
          <ac:chgData name="Francisco Santos" userId="bb16b93645803acd" providerId="LiveId" clId="{F854FC09-F8B2-4FFF-9BA5-1269574EA7B7}" dt="2024-03-05T13:08:21.915" v="213" actId="26606"/>
          <ac:spMkLst>
            <pc:docMk/>
            <pc:sldMk cId="1925787069" sldId="256"/>
            <ac:spMk id="718" creationId="{335243F2-87BD-4C47-8358-ACFE608D3DB3}"/>
          </ac:spMkLst>
        </pc:spChg>
        <pc:spChg chg="add del">
          <ac:chgData name="Francisco Santos" userId="bb16b93645803acd" providerId="LiveId" clId="{F854FC09-F8B2-4FFF-9BA5-1269574EA7B7}" dt="2024-03-05T13:08:21.915" v="213" actId="26606"/>
          <ac:spMkLst>
            <pc:docMk/>
            <pc:sldMk cId="1925787069" sldId="256"/>
            <ac:spMk id="719" creationId="{65B33439-EC96-4835-9DF2-CFA3336E0E41}"/>
          </ac:spMkLst>
        </pc:spChg>
        <pc:spChg chg="add del">
          <ac:chgData name="Francisco Santos" userId="bb16b93645803acd" providerId="LiveId" clId="{F854FC09-F8B2-4FFF-9BA5-1269574EA7B7}" dt="2024-03-05T13:08:27.635" v="215" actId="26606"/>
          <ac:spMkLst>
            <pc:docMk/>
            <pc:sldMk cId="1925787069" sldId="256"/>
            <ac:spMk id="727" creationId="{5A02194C-5C32-4FF0-898E-D9B65F71BBCB}"/>
          </ac:spMkLst>
        </pc:spChg>
        <pc:spChg chg="add del">
          <ac:chgData name="Francisco Santos" userId="bb16b93645803acd" providerId="LiveId" clId="{F854FC09-F8B2-4FFF-9BA5-1269574EA7B7}" dt="2024-03-05T13:08:27.635" v="215" actId="26606"/>
          <ac:spMkLst>
            <pc:docMk/>
            <pc:sldMk cId="1925787069" sldId="256"/>
            <ac:spMk id="728" creationId="{71776ED6-F0C9-44DC-8CB5-8EC765E62889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30" creationId="{3A397E3E-B90C-4D82-BAAA-36F7AC6A4565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37" creationId="{90A7F83A-9728-4030-8E45-9ECF1ABCCC12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38" creationId="{A2B5CBEA-F125-49B6-8335-227C325B112B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39" creationId="{FEA9761C-7BB2-45E5-A5DB-A0B35362454A}"/>
          </ac:spMkLst>
        </pc:spChg>
        <pc:spChg chg="add del">
          <ac:chgData name="Francisco Santos" userId="bb16b93645803acd" providerId="LiveId" clId="{F854FC09-F8B2-4FFF-9BA5-1269574EA7B7}" dt="2024-03-05T13:08:42.587" v="217" actId="26606"/>
          <ac:spMkLst>
            <pc:docMk/>
            <pc:sldMk cId="1925787069" sldId="256"/>
            <ac:spMk id="740" creationId="{4D1A5E71-B6B6-486A-8CDC-C7ABD9B903F6}"/>
          </ac:spMkLst>
        </pc:spChg>
        <pc:spChg chg="add del">
          <ac:chgData name="Francisco Santos" userId="bb16b93645803acd" providerId="LiveId" clId="{F854FC09-F8B2-4FFF-9BA5-1269574EA7B7}" dt="2024-03-05T13:10:30.614" v="254" actId="26606"/>
          <ac:spMkLst>
            <pc:docMk/>
            <pc:sldMk cId="1925787069" sldId="256"/>
            <ac:spMk id="748" creationId="{55B419A7-F817-4767-8CCB-FB0E189C4ACD}"/>
          </ac:spMkLst>
        </pc:spChg>
        <pc:spChg chg="add del">
          <ac:chgData name="Francisco Santos" userId="bb16b93645803acd" providerId="LiveId" clId="{F854FC09-F8B2-4FFF-9BA5-1269574EA7B7}" dt="2024-03-05T13:10:30.614" v="254" actId="26606"/>
          <ac:spMkLst>
            <pc:docMk/>
            <pc:sldMk cId="1925787069" sldId="256"/>
            <ac:spMk id="749" creationId="{AAD3D935-ECFC-4862-B395-207C13BAC3B7}"/>
          </ac:spMkLst>
        </pc:spChg>
        <pc:spChg chg="add del">
          <ac:chgData name="Francisco Santos" userId="bb16b93645803acd" providerId="LiveId" clId="{F854FC09-F8B2-4FFF-9BA5-1269574EA7B7}" dt="2024-03-05T13:10:30.614" v="254" actId="26606"/>
          <ac:spMkLst>
            <pc:docMk/>
            <pc:sldMk cId="1925787069" sldId="256"/>
            <ac:spMk id="751" creationId="{ADA271CD-3011-4A05-B4A3-80F1794684F2}"/>
          </ac:spMkLst>
        </pc:spChg>
        <pc:spChg chg="add del">
          <ac:chgData name="Francisco Santos" userId="bb16b93645803acd" providerId="LiveId" clId="{F854FC09-F8B2-4FFF-9BA5-1269574EA7B7}" dt="2024-03-05T13:09:33.959" v="229" actId="26606"/>
          <ac:spMkLst>
            <pc:docMk/>
            <pc:sldMk cId="1925787069" sldId="256"/>
            <ac:spMk id="756" creationId="{B491604C-EE21-4D0A-8D56-927732E434B8}"/>
          </ac:spMkLst>
        </pc:spChg>
        <pc:spChg chg="add del">
          <ac:chgData name="Francisco Santos" userId="bb16b93645803acd" providerId="LiveId" clId="{F854FC09-F8B2-4FFF-9BA5-1269574EA7B7}" dt="2024-03-05T13:09:33.959" v="229" actId="26606"/>
          <ac:spMkLst>
            <pc:docMk/>
            <pc:sldMk cId="1925787069" sldId="256"/>
            <ac:spMk id="758" creationId="{7F39353F-589B-4D7F-87EC-D56C9C099E3C}"/>
          </ac:spMkLst>
        </pc:spChg>
        <pc:spChg chg="add del">
          <ac:chgData name="Francisco Santos" userId="bb16b93645803acd" providerId="LiveId" clId="{F854FC09-F8B2-4FFF-9BA5-1269574EA7B7}" dt="2024-03-05T13:09:33.959" v="229" actId="26606"/>
          <ac:spMkLst>
            <pc:docMk/>
            <pc:sldMk cId="1925787069" sldId="256"/>
            <ac:spMk id="760" creationId="{07D7F447-12C3-4CC9-B4EF-3C855E1A0C1E}"/>
          </ac:spMkLst>
        </pc:spChg>
        <pc:spChg chg="add del">
          <ac:chgData name="Francisco Santos" userId="bb16b93645803acd" providerId="LiveId" clId="{F854FC09-F8B2-4FFF-9BA5-1269574EA7B7}" dt="2024-03-05T13:09:33.959" v="229" actId="26606"/>
          <ac:spMkLst>
            <pc:docMk/>
            <pc:sldMk cId="1925787069" sldId="256"/>
            <ac:spMk id="762" creationId="{4AA74EAB-FD76-4F40-A962-CEADC30542B5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768" creationId="{A522F91C-13A0-4045-B4E2-25FF178AF784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772" creationId="{41FDA080-F01C-42CF-A628-EEEF92F9FA7A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776" creationId="{F1175869-B135-4DD2-B445-77EA229178EA}"/>
          </ac:spMkLst>
        </pc:spChg>
        <pc:spChg chg="add del">
          <ac:chgData name="Francisco Santos" userId="bb16b93645803acd" providerId="LiveId" clId="{F854FC09-F8B2-4FFF-9BA5-1269574EA7B7}" dt="2024-03-05T13:09:43.693" v="231" actId="26606"/>
          <ac:spMkLst>
            <pc:docMk/>
            <pc:sldMk cId="1925787069" sldId="256"/>
            <ac:spMk id="790" creationId="{4187D111-0A9D-421B-84EB-FC5811C3A931}"/>
          </ac:spMkLst>
        </pc:spChg>
        <pc:spChg chg="add del">
          <ac:chgData name="Francisco Santos" userId="bb16b93645803acd" providerId="LiveId" clId="{F854FC09-F8B2-4FFF-9BA5-1269574EA7B7}" dt="2024-03-05T13:09:43.693" v="231" actId="26606"/>
          <ac:spMkLst>
            <pc:docMk/>
            <pc:sldMk cId="1925787069" sldId="256"/>
            <ac:spMk id="791" creationId="{F0753E91-DF19-4FA4-BFBF-221696B8D779}"/>
          </ac:spMkLst>
        </pc:spChg>
        <pc:spChg chg="add del">
          <ac:chgData name="Francisco Santos" userId="bb16b93645803acd" providerId="LiveId" clId="{F854FC09-F8B2-4FFF-9BA5-1269574EA7B7}" dt="2024-03-05T13:09:48.725" v="233" actId="26606"/>
          <ac:spMkLst>
            <pc:docMk/>
            <pc:sldMk cId="1925787069" sldId="256"/>
            <ac:spMk id="798" creationId="{9D767E3F-5FD8-43EF-92CC-71463D47E1EE}"/>
          </ac:spMkLst>
        </pc:spChg>
        <pc:spChg chg="add del">
          <ac:chgData name="Francisco Santos" userId="bb16b93645803acd" providerId="LiveId" clId="{F854FC09-F8B2-4FFF-9BA5-1269574EA7B7}" dt="2024-03-05T13:09:48.725" v="233" actId="26606"/>
          <ac:spMkLst>
            <pc:docMk/>
            <pc:sldMk cId="1925787069" sldId="256"/>
            <ac:spMk id="799" creationId="{53326BAA-9686-4D37-B702-A459A43F9B06}"/>
          </ac:spMkLst>
        </pc:spChg>
        <pc:spChg chg="add del">
          <ac:chgData name="Francisco Santos" userId="bb16b93645803acd" providerId="LiveId" clId="{F854FC09-F8B2-4FFF-9BA5-1269574EA7B7}" dt="2024-03-05T13:09:48.725" v="233" actId="26606"/>
          <ac:spMkLst>
            <pc:docMk/>
            <pc:sldMk cId="1925787069" sldId="256"/>
            <ac:spMk id="800" creationId="{AB330529-CB1E-4112-8F01-435C2E299761}"/>
          </ac:spMkLst>
        </pc:spChg>
        <pc:spChg chg="add del">
          <ac:chgData name="Francisco Santos" userId="bb16b93645803acd" providerId="LiveId" clId="{F854FC09-F8B2-4FFF-9BA5-1269574EA7B7}" dt="2024-03-05T13:09:59.021" v="235" actId="26606"/>
          <ac:spMkLst>
            <pc:docMk/>
            <pc:sldMk cId="1925787069" sldId="256"/>
            <ac:spMk id="805" creationId="{8C37C960-91F5-4F61-B2CD-8A037920720B}"/>
          </ac:spMkLst>
        </pc:spChg>
        <pc:spChg chg="add del">
          <ac:chgData name="Francisco Santos" userId="bb16b93645803acd" providerId="LiveId" clId="{F854FC09-F8B2-4FFF-9BA5-1269574EA7B7}" dt="2024-03-05T13:10:02.609" v="237" actId="26606"/>
          <ac:spMkLst>
            <pc:docMk/>
            <pc:sldMk cId="1925787069" sldId="256"/>
            <ac:spMk id="807" creationId="{0760E4C7-47B8-4356-ABCA-CC9C79E2D2B6}"/>
          </ac:spMkLst>
        </pc:spChg>
        <pc:spChg chg="add del">
          <ac:chgData name="Francisco Santos" userId="bb16b93645803acd" providerId="LiveId" clId="{F854FC09-F8B2-4FFF-9BA5-1269574EA7B7}" dt="2024-03-05T13:10:02.609" v="237" actId="26606"/>
          <ac:spMkLst>
            <pc:docMk/>
            <pc:sldMk cId="1925787069" sldId="256"/>
            <ac:spMk id="808" creationId="{3F0586C3-A19F-D214-ABDE-30AD5B6669E5}"/>
          </ac:spMkLst>
        </pc:spChg>
        <pc:spChg chg="add del">
          <ac:chgData name="Francisco Santos" userId="bb16b93645803acd" providerId="LiveId" clId="{F854FC09-F8B2-4FFF-9BA5-1269574EA7B7}" dt="2024-03-05T13:10:08.343" v="239" actId="26606"/>
          <ac:spMkLst>
            <pc:docMk/>
            <pc:sldMk cId="1925787069" sldId="256"/>
            <ac:spMk id="811" creationId="{733E0473-C315-42D8-A82A-A2FE49DC67DA}"/>
          </ac:spMkLst>
        </pc:spChg>
        <pc:spChg chg="add del">
          <ac:chgData name="Francisco Santos" userId="bb16b93645803acd" providerId="LiveId" clId="{F854FC09-F8B2-4FFF-9BA5-1269574EA7B7}" dt="2024-03-05T13:10:08.343" v="239" actId="26606"/>
          <ac:spMkLst>
            <pc:docMk/>
            <pc:sldMk cId="1925787069" sldId="256"/>
            <ac:spMk id="812" creationId="{AD23A251-68F2-43E5-812B-4BBAE1AF535E}"/>
          </ac:spMkLst>
        </pc:spChg>
        <pc:spChg chg="add del">
          <ac:chgData name="Francisco Santos" userId="bb16b93645803acd" providerId="LiveId" clId="{F854FC09-F8B2-4FFF-9BA5-1269574EA7B7}" dt="2024-03-05T13:10:19.037" v="241" actId="26606"/>
          <ac:spMkLst>
            <pc:docMk/>
            <pc:sldMk cId="1925787069" sldId="256"/>
            <ac:spMk id="818" creationId="{13B6DAC6-0186-4D62-AD69-90B9C0411EA3}"/>
          </ac:spMkLst>
        </pc:spChg>
        <pc:spChg chg="add del">
          <ac:chgData name="Francisco Santos" userId="bb16b93645803acd" providerId="LiveId" clId="{F854FC09-F8B2-4FFF-9BA5-1269574EA7B7}" dt="2024-03-05T13:10:19.037" v="241" actId="26606"/>
          <ac:spMkLst>
            <pc:docMk/>
            <pc:sldMk cId="1925787069" sldId="256"/>
            <ac:spMk id="819" creationId="{BA6285CA-6AFA-4F27-AFB5-1B32CDE09B1A}"/>
          </ac:spMkLst>
        </pc:spChg>
        <pc:spChg chg="add del">
          <ac:chgData name="Francisco Santos" userId="bb16b93645803acd" providerId="LiveId" clId="{F854FC09-F8B2-4FFF-9BA5-1269574EA7B7}" dt="2024-03-05T13:10:19.037" v="241" actId="26606"/>
          <ac:spMkLst>
            <pc:docMk/>
            <pc:sldMk cId="1925787069" sldId="256"/>
            <ac:spMk id="829" creationId="{94D786EB-944C-47D5-B631-899F4029B02E}"/>
          </ac:spMkLst>
        </pc:spChg>
        <pc:spChg chg="add del">
          <ac:chgData name="Francisco Santos" userId="bb16b93645803acd" providerId="LiveId" clId="{F854FC09-F8B2-4FFF-9BA5-1269574EA7B7}" dt="2024-03-05T13:10:20.974" v="243" actId="26606"/>
          <ac:spMkLst>
            <pc:docMk/>
            <pc:sldMk cId="1925787069" sldId="256"/>
            <ac:spMk id="831" creationId="{7DA3C418-758E-4180-A5D0-8655D6804587}"/>
          </ac:spMkLst>
        </pc:spChg>
        <pc:spChg chg="add del">
          <ac:chgData name="Francisco Santos" userId="bb16b93645803acd" providerId="LiveId" clId="{F854FC09-F8B2-4FFF-9BA5-1269574EA7B7}" dt="2024-03-05T13:10:20.974" v="243" actId="26606"/>
          <ac:spMkLst>
            <pc:docMk/>
            <pc:sldMk cId="1925787069" sldId="256"/>
            <ac:spMk id="832" creationId="{28C8EF06-5EC3-4883-AFAF-D74FF46550FB}"/>
          </ac:spMkLst>
        </pc:spChg>
        <pc:spChg chg="add del">
          <ac:chgData name="Francisco Santos" userId="bb16b93645803acd" providerId="LiveId" clId="{F854FC09-F8B2-4FFF-9BA5-1269574EA7B7}" dt="2024-03-05T13:10:22.381" v="245" actId="26606"/>
          <ac:spMkLst>
            <pc:docMk/>
            <pc:sldMk cId="1925787069" sldId="256"/>
            <ac:spMk id="834" creationId="{526E0BFB-CDF1-4990-8C11-AC849311E0A8}"/>
          </ac:spMkLst>
        </pc:spChg>
        <pc:spChg chg="add del">
          <ac:chgData name="Francisco Santos" userId="bb16b93645803acd" providerId="LiveId" clId="{F854FC09-F8B2-4FFF-9BA5-1269574EA7B7}" dt="2024-03-05T13:10:22.381" v="245" actId="26606"/>
          <ac:spMkLst>
            <pc:docMk/>
            <pc:sldMk cId="1925787069" sldId="256"/>
            <ac:spMk id="835" creationId="{6069A1F8-9BEB-4786-9694-FC48B2D75D21}"/>
          </ac:spMkLst>
        </pc:spChg>
        <pc:spChg chg="add del">
          <ac:chgData name="Francisco Santos" userId="bb16b93645803acd" providerId="LiveId" clId="{F854FC09-F8B2-4FFF-9BA5-1269574EA7B7}" dt="2024-03-05T13:10:22.381" v="245" actId="26606"/>
          <ac:spMkLst>
            <pc:docMk/>
            <pc:sldMk cId="1925787069" sldId="256"/>
            <ac:spMk id="836" creationId="{AF2F604E-43BE-4DC3-B983-E071523364F8}"/>
          </ac:spMkLst>
        </pc:spChg>
        <pc:spChg chg="add del">
          <ac:chgData name="Francisco Santos" userId="bb16b93645803acd" providerId="LiveId" clId="{F854FC09-F8B2-4FFF-9BA5-1269574EA7B7}" dt="2024-03-05T13:10:22.381" v="245" actId="26606"/>
          <ac:spMkLst>
            <pc:docMk/>
            <pc:sldMk cId="1925787069" sldId="256"/>
            <ac:spMk id="837" creationId="{08C9B587-E65E-4B52-B37C-ABEBB6E87928}"/>
          </ac:spMkLst>
        </pc:spChg>
        <pc:spChg chg="add del">
          <ac:chgData name="Francisco Santos" userId="bb16b93645803acd" providerId="LiveId" clId="{F854FC09-F8B2-4FFF-9BA5-1269574EA7B7}" dt="2024-03-05T13:10:23.092" v="247" actId="26606"/>
          <ac:spMkLst>
            <pc:docMk/>
            <pc:sldMk cId="1925787069" sldId="256"/>
            <ac:spMk id="839" creationId="{FF9FFCE1-E057-415B-A971-88EC7E22AF15}"/>
          </ac:spMkLst>
        </pc:spChg>
        <pc:spChg chg="add del">
          <ac:chgData name="Francisco Santos" userId="bb16b93645803acd" providerId="LiveId" clId="{F854FC09-F8B2-4FFF-9BA5-1269574EA7B7}" dt="2024-03-05T13:10:23.092" v="247" actId="26606"/>
          <ac:spMkLst>
            <pc:docMk/>
            <pc:sldMk cId="1925787069" sldId="256"/>
            <ac:spMk id="840" creationId="{B2C335F7-F61C-4EB4-80F2-4B1438FE66BB}"/>
          </ac:spMkLst>
        </pc:spChg>
        <pc:spChg chg="add del">
          <ac:chgData name="Francisco Santos" userId="bb16b93645803acd" providerId="LiveId" clId="{F854FC09-F8B2-4FFF-9BA5-1269574EA7B7}" dt="2024-03-05T13:10:23.092" v="247" actId="26606"/>
          <ac:spMkLst>
            <pc:docMk/>
            <pc:sldMk cId="1925787069" sldId="256"/>
            <ac:spMk id="841" creationId="{D58401B5-5F1B-4D21-9AC3-AAEC8D366502}"/>
          </ac:spMkLst>
        </pc:spChg>
        <pc:spChg chg="add del">
          <ac:chgData name="Francisco Santos" userId="bb16b93645803acd" providerId="LiveId" clId="{F854FC09-F8B2-4FFF-9BA5-1269574EA7B7}" dt="2024-03-05T13:10:25.617" v="249" actId="26606"/>
          <ac:spMkLst>
            <pc:docMk/>
            <pc:sldMk cId="1925787069" sldId="256"/>
            <ac:spMk id="843" creationId="{526E0BFB-CDF1-4990-8C11-AC849311E0A8}"/>
          </ac:spMkLst>
        </pc:spChg>
        <pc:spChg chg="add del">
          <ac:chgData name="Francisco Santos" userId="bb16b93645803acd" providerId="LiveId" clId="{F854FC09-F8B2-4FFF-9BA5-1269574EA7B7}" dt="2024-03-05T13:10:25.617" v="249" actId="26606"/>
          <ac:spMkLst>
            <pc:docMk/>
            <pc:sldMk cId="1925787069" sldId="256"/>
            <ac:spMk id="844" creationId="{6069A1F8-9BEB-4786-9694-FC48B2D75D21}"/>
          </ac:spMkLst>
        </pc:spChg>
        <pc:spChg chg="add del">
          <ac:chgData name="Francisco Santos" userId="bb16b93645803acd" providerId="LiveId" clId="{F854FC09-F8B2-4FFF-9BA5-1269574EA7B7}" dt="2024-03-05T13:10:25.617" v="249" actId="26606"/>
          <ac:spMkLst>
            <pc:docMk/>
            <pc:sldMk cId="1925787069" sldId="256"/>
            <ac:spMk id="845" creationId="{AF2F604E-43BE-4DC3-B983-E071523364F8}"/>
          </ac:spMkLst>
        </pc:spChg>
        <pc:spChg chg="add del">
          <ac:chgData name="Francisco Santos" userId="bb16b93645803acd" providerId="LiveId" clId="{F854FC09-F8B2-4FFF-9BA5-1269574EA7B7}" dt="2024-03-05T13:10:25.617" v="249" actId="26606"/>
          <ac:spMkLst>
            <pc:docMk/>
            <pc:sldMk cId="1925787069" sldId="256"/>
            <ac:spMk id="846" creationId="{08C9B587-E65E-4B52-B37C-ABEBB6E87928}"/>
          </ac:spMkLst>
        </pc:spChg>
        <pc:spChg chg="add del">
          <ac:chgData name="Francisco Santos" userId="bb16b93645803acd" providerId="LiveId" clId="{F854FC09-F8B2-4FFF-9BA5-1269574EA7B7}" dt="2024-03-05T13:10:27.933" v="251" actId="26606"/>
          <ac:spMkLst>
            <pc:docMk/>
            <pc:sldMk cId="1925787069" sldId="256"/>
            <ac:spMk id="848" creationId="{6896F022-319F-41B3-9726-F2F3E5D2B20C}"/>
          </ac:spMkLst>
        </pc:spChg>
        <pc:spChg chg="add del">
          <ac:chgData name="Francisco Santos" userId="bb16b93645803acd" providerId="LiveId" clId="{F854FC09-F8B2-4FFF-9BA5-1269574EA7B7}" dt="2024-03-05T13:10:27.933" v="251" actId="26606"/>
          <ac:spMkLst>
            <pc:docMk/>
            <pc:sldMk cId="1925787069" sldId="256"/>
            <ac:spMk id="849" creationId="{1BE74794-0573-40B0-9B0C-8A1A9C3593D8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855" creationId="{DEBD76B7-54D8-42FC-9B31-4C196064E992}"/>
          </ac:spMkLst>
        </pc:spChg>
        <pc:spChg chg="add del">
          <ac:chgData name="Francisco Santos" userId="bb16b93645803acd" providerId="LiveId" clId="{F854FC09-F8B2-4FFF-9BA5-1269574EA7B7}" dt="2024-03-05T13:10:30.565" v="253" actId="26606"/>
          <ac:spMkLst>
            <pc:docMk/>
            <pc:sldMk cId="1925787069" sldId="256"/>
            <ac:spMk id="856" creationId="{67DC46D8-8B3D-4CC5-876B-F13C1801E38D}"/>
          </ac:spMkLst>
        </pc:spChg>
        <pc:spChg chg="add del">
          <ac:chgData name="Francisco Santos" userId="bb16b93645803acd" providerId="LiveId" clId="{F854FC09-F8B2-4FFF-9BA5-1269574EA7B7}" dt="2024-03-05T13:11:25.418" v="257" actId="26606"/>
          <ac:spMkLst>
            <pc:docMk/>
            <pc:sldMk cId="1925787069" sldId="256"/>
            <ac:spMk id="864" creationId="{1FD0F0B6-5415-4254-9E66-BE9C2FB05B27}"/>
          </ac:spMkLst>
        </pc:spChg>
        <pc:spChg chg="add del">
          <ac:chgData name="Francisco Santos" userId="bb16b93645803acd" providerId="LiveId" clId="{F854FC09-F8B2-4FFF-9BA5-1269574EA7B7}" dt="2024-03-05T13:11:25.385" v="256" actId="26606"/>
          <ac:spMkLst>
            <pc:docMk/>
            <pc:sldMk cId="1925787069" sldId="256"/>
            <ac:spMk id="872" creationId="{1BE26557-9015-412F-95AB-9065283DEBEE}"/>
          </ac:spMkLst>
        </pc:spChg>
        <pc:spChg chg="add">
          <ac:chgData name="Francisco Santos" userId="bb16b93645803acd" providerId="LiveId" clId="{F854FC09-F8B2-4FFF-9BA5-1269574EA7B7}" dt="2024-03-05T13:11:25.418" v="257" actId="26606"/>
          <ac:spMkLst>
            <pc:docMk/>
            <pc:sldMk cId="1925787069" sldId="256"/>
            <ac:spMk id="886" creationId="{511C99DC-C3C5-4EBE-91DD-345109C3D6E0}"/>
          </ac:spMkLst>
        </pc:spChg>
        <pc:grpChg chg="add del">
          <ac:chgData name="Francisco Santos" userId="bb16b93645803acd" providerId="LiveId" clId="{F854FC09-F8B2-4FFF-9BA5-1269574EA7B7}" dt="2024-03-05T12:52:33.104" v="56" actId="26606"/>
          <ac:grpSpMkLst>
            <pc:docMk/>
            <pc:sldMk cId="1925787069" sldId="256"/>
            <ac:grpSpMk id="26" creationId="{614A0AA1-C9DD-452F-AF3C-8231C0CD8325}"/>
          </ac:grpSpMkLst>
        </pc:grpChg>
        <pc:grpChg chg="add del">
          <ac:chgData name="Francisco Santos" userId="bb16b93645803acd" providerId="LiveId" clId="{F854FC09-F8B2-4FFF-9BA5-1269574EA7B7}" dt="2024-03-05T12:51:32.500" v="40" actId="26606"/>
          <ac:grpSpMkLst>
            <pc:docMk/>
            <pc:sldMk cId="1925787069" sldId="256"/>
            <ac:grpSpMk id="216" creationId="{2CB9C70C-9B50-4D83-B8B9-1A0FFA2CB1A5}"/>
          </ac:grpSpMkLst>
        </pc:grpChg>
        <pc:grpChg chg="add del">
          <ac:chgData name="Francisco Santos" userId="bb16b93645803acd" providerId="LiveId" clId="{F854FC09-F8B2-4FFF-9BA5-1269574EA7B7}" dt="2024-03-05T12:52:18.080" v="52" actId="26606"/>
          <ac:grpSpMkLst>
            <pc:docMk/>
            <pc:sldMk cId="1925787069" sldId="256"/>
            <ac:grpSpMk id="233" creationId="{665B630C-8A26-BF40-AD00-AAAB3F8DFB58}"/>
          </ac:grpSpMkLst>
        </pc:grpChg>
        <pc:grpChg chg="add del">
          <ac:chgData name="Francisco Santos" userId="bb16b93645803acd" providerId="LiveId" clId="{F854FC09-F8B2-4FFF-9BA5-1269574EA7B7}" dt="2024-03-05T12:52:33.104" v="56" actId="26606"/>
          <ac:grpSpMkLst>
            <pc:docMk/>
            <pc:sldMk cId="1925787069" sldId="256"/>
            <ac:grpSpMk id="240" creationId="{6E2935B3-43F9-4F49-AEEE-A09015DDFF57}"/>
          </ac:grpSpMkLst>
        </pc:grpChg>
        <pc:grpChg chg="add del">
          <ac:chgData name="Francisco Santos" userId="bb16b93645803acd" providerId="LiveId" clId="{F854FC09-F8B2-4FFF-9BA5-1269574EA7B7}" dt="2024-03-05T13:03:23.932" v="131" actId="26606"/>
          <ac:grpSpMkLst>
            <pc:docMk/>
            <pc:sldMk cId="1925787069" sldId="256"/>
            <ac:grpSpMk id="295" creationId="{B2EBBF56-923D-48A7-9F8F-86E33CFA3EF9}"/>
          </ac:grpSpMkLst>
        </pc:grpChg>
        <pc:grpChg chg="add del">
          <ac:chgData name="Francisco Santos" userId="bb16b93645803acd" providerId="LiveId" clId="{F854FC09-F8B2-4FFF-9BA5-1269574EA7B7}" dt="2024-03-05T13:03:23.932" v="131" actId="26606"/>
          <ac:grpSpMkLst>
            <pc:docMk/>
            <pc:sldMk cId="1925787069" sldId="256"/>
            <ac:grpSpMk id="301" creationId="{FB9739EB-7F66-433D-841F-AB3CD18700B7}"/>
          </ac:grpSpMkLst>
        </pc:grpChg>
        <pc:grpChg chg="add del">
          <ac:chgData name="Francisco Santos" userId="bb16b93645803acd" providerId="LiveId" clId="{F854FC09-F8B2-4FFF-9BA5-1269574EA7B7}" dt="2024-03-05T13:03:28.073" v="133" actId="26606"/>
          <ac:grpSpMkLst>
            <pc:docMk/>
            <pc:sldMk cId="1925787069" sldId="256"/>
            <ac:grpSpMk id="318" creationId="{DCEEEBE1-DC7B-4168-90C6-DB88876E30DD}"/>
          </ac:grpSpMkLst>
        </pc:grpChg>
        <pc:grpChg chg="add del">
          <ac:chgData name="Francisco Santos" userId="bb16b93645803acd" providerId="LiveId" clId="{F854FC09-F8B2-4FFF-9BA5-1269574EA7B7}" dt="2024-03-05T13:06:26.656" v="173" actId="26606"/>
          <ac:grpSpMkLst>
            <pc:docMk/>
            <pc:sldMk cId="1925787069" sldId="256"/>
            <ac:grpSpMk id="329" creationId="{015ECF02-0C11-4320-A868-5EC7DD53DEFD}"/>
          </ac:grpSpMkLst>
        </pc:grpChg>
        <pc:grpChg chg="add del">
          <ac:chgData name="Francisco Santos" userId="bb16b93645803acd" providerId="LiveId" clId="{F854FC09-F8B2-4FFF-9BA5-1269574EA7B7}" dt="2024-03-05T13:04:52.247" v="138" actId="26606"/>
          <ac:grpSpMkLst>
            <pc:docMk/>
            <pc:sldMk cId="1925787069" sldId="256"/>
            <ac:grpSpMk id="348" creationId="{ED38D1D7-BA30-4FF3-A0CC-9E90BB966274}"/>
          </ac:grpSpMkLst>
        </pc:grpChg>
        <pc:grpChg chg="add del">
          <ac:chgData name="Francisco Santos" userId="bb16b93645803acd" providerId="LiveId" clId="{F854FC09-F8B2-4FFF-9BA5-1269574EA7B7}" dt="2024-03-05T13:05:34.529" v="150" actId="26606"/>
          <ac:grpSpMkLst>
            <pc:docMk/>
            <pc:sldMk cId="1925787069" sldId="256"/>
            <ac:grpSpMk id="380" creationId="{9845873E-9C86-4496-87B7-3A6141D7DE63}"/>
          </ac:grpSpMkLst>
        </pc:grpChg>
        <pc:grpChg chg="add del">
          <ac:chgData name="Francisco Santos" userId="bb16b93645803acd" providerId="LiveId" clId="{F854FC09-F8B2-4FFF-9BA5-1269574EA7B7}" dt="2024-03-05T13:06:18.724" v="164" actId="26606"/>
          <ac:grpSpMkLst>
            <pc:docMk/>
            <pc:sldMk cId="1925787069" sldId="256"/>
            <ac:grpSpMk id="527" creationId="{66FB5A75-BDE2-4F12-A95B-C48788A7685C}"/>
          </ac:grpSpMkLst>
        </pc:grpChg>
        <pc:grpChg chg="add del">
          <ac:chgData name="Francisco Santos" userId="bb16b93645803acd" providerId="LiveId" clId="{F854FC09-F8B2-4FFF-9BA5-1269574EA7B7}" dt="2024-03-05T13:06:18.724" v="164" actId="26606"/>
          <ac:grpSpMkLst>
            <pc:docMk/>
            <pc:sldMk cId="1925787069" sldId="256"/>
            <ac:grpSpMk id="529" creationId="{1F4896D7-5AD0-4505-BCCD-82262CFEE2E1}"/>
          </ac:grpSpMkLst>
        </pc:grpChg>
        <pc:grpChg chg="add del">
          <ac:chgData name="Francisco Santos" userId="bb16b93645803acd" providerId="LiveId" clId="{F854FC09-F8B2-4FFF-9BA5-1269574EA7B7}" dt="2024-03-05T13:06:23.310" v="168" actId="26606"/>
          <ac:grpSpMkLst>
            <pc:docMk/>
            <pc:sldMk cId="1925787069" sldId="256"/>
            <ac:grpSpMk id="581" creationId="{ED38D1D7-BA30-4FF3-A0CC-9E90BB966274}"/>
          </ac:grpSpMkLst>
        </pc:grpChg>
        <pc:grpChg chg="add del">
          <ac:chgData name="Francisco Santos" userId="bb16b93645803acd" providerId="LiveId" clId="{F854FC09-F8B2-4FFF-9BA5-1269574EA7B7}" dt="2024-03-05T13:06:38.350" v="176" actId="26606"/>
          <ac:grpSpMkLst>
            <pc:docMk/>
            <pc:sldMk cId="1925787069" sldId="256"/>
            <ac:grpSpMk id="610" creationId="{8118ECEF-CA6A-4CB6-BCA5-59B2DB40C4AB}"/>
          </ac:grpSpMkLst>
        </pc:grpChg>
        <pc:grpChg chg="add del">
          <ac:chgData name="Francisco Santos" userId="bb16b93645803acd" providerId="LiveId" clId="{F854FC09-F8B2-4FFF-9BA5-1269574EA7B7}" dt="2024-03-05T13:07:26.194" v="192" actId="26606"/>
          <ac:grpSpMkLst>
            <pc:docMk/>
            <pc:sldMk cId="1925787069" sldId="256"/>
            <ac:grpSpMk id="668" creationId="{5BB11B77-16CE-4796-9677-F0ED67FCEC1B}"/>
          </ac:grpSpMkLst>
        </pc:grpChg>
        <pc:grpChg chg="add del">
          <ac:chgData name="Francisco Santos" userId="bb16b93645803acd" providerId="LiveId" clId="{F854FC09-F8B2-4FFF-9BA5-1269574EA7B7}" dt="2024-03-05T13:08:10.237" v="203" actId="26606"/>
          <ac:grpSpMkLst>
            <pc:docMk/>
            <pc:sldMk cId="1925787069" sldId="256"/>
            <ac:grpSpMk id="693" creationId="{EBF91D05-F50D-49FB-8972-55C15EA67ED1}"/>
          </ac:grpSpMkLst>
        </pc:grpChg>
        <pc:grpChg chg="add del">
          <ac:chgData name="Francisco Santos" userId="bb16b93645803acd" providerId="LiveId" clId="{F854FC09-F8B2-4FFF-9BA5-1269574EA7B7}" dt="2024-03-05T13:08:17.069" v="209" actId="26606"/>
          <ac:grpSpMkLst>
            <pc:docMk/>
            <pc:sldMk cId="1925787069" sldId="256"/>
            <ac:grpSpMk id="708" creationId="{DE48D4BE-638C-5049-8A9F-D15A86E4EB73}"/>
          </ac:grpSpMkLst>
        </pc:grpChg>
        <pc:grpChg chg="add del">
          <ac:chgData name="Francisco Santos" userId="bb16b93645803acd" providerId="LiveId" clId="{F854FC09-F8B2-4FFF-9BA5-1269574EA7B7}" dt="2024-03-05T13:08:19.280" v="211" actId="26606"/>
          <ac:grpSpMkLst>
            <pc:docMk/>
            <pc:sldMk cId="1925787069" sldId="256"/>
            <ac:grpSpMk id="715" creationId="{4252769E-B9F0-4068-A645-5BBEF16E9C28}"/>
          </ac:grpSpMkLst>
        </pc:grpChg>
        <pc:grpChg chg="add del">
          <ac:chgData name="Francisco Santos" userId="bb16b93645803acd" providerId="LiveId" clId="{F854FC09-F8B2-4FFF-9BA5-1269574EA7B7}" dt="2024-03-05T13:08:21.915" v="213" actId="26606"/>
          <ac:grpSpMkLst>
            <pc:docMk/>
            <pc:sldMk cId="1925787069" sldId="256"/>
            <ac:grpSpMk id="720" creationId="{F2FD01A0-E6FF-41CD-AEBD-279232B90D43}"/>
          </ac:grpSpMkLst>
        </pc:grpChg>
        <pc:grpChg chg="add del">
          <ac:chgData name="Francisco Santos" userId="bb16b93645803acd" providerId="LiveId" clId="{F854FC09-F8B2-4FFF-9BA5-1269574EA7B7}" dt="2024-03-05T13:08:21.915" v="213" actId="26606"/>
          <ac:grpSpMkLst>
            <pc:docMk/>
            <pc:sldMk cId="1925787069" sldId="256"/>
            <ac:grpSpMk id="723" creationId="{3C9AA14C-80A4-427C-A911-28CD20C56E5E}"/>
          </ac:grpSpMkLst>
        </pc:grpChg>
        <pc:grpChg chg="add del">
          <ac:chgData name="Francisco Santos" userId="bb16b93645803acd" providerId="LiveId" clId="{F854FC09-F8B2-4FFF-9BA5-1269574EA7B7}" dt="2024-03-05T13:08:42.587" v="217" actId="26606"/>
          <ac:grpSpMkLst>
            <pc:docMk/>
            <pc:sldMk cId="1925787069" sldId="256"/>
            <ac:grpSpMk id="731" creationId="{0F0C2E5D-B08F-4A99-9D15-59D33148FE02}"/>
          </ac:grpSpMkLst>
        </pc:grpChg>
        <pc:grpChg chg="add del">
          <ac:chgData name="Francisco Santos" userId="bb16b93645803acd" providerId="LiveId" clId="{F854FC09-F8B2-4FFF-9BA5-1269574EA7B7}" dt="2024-03-05T13:08:42.587" v="217" actId="26606"/>
          <ac:grpSpMkLst>
            <pc:docMk/>
            <pc:sldMk cId="1925787069" sldId="256"/>
            <ac:grpSpMk id="735" creationId="{BB7A900B-006E-46F4-831E-5AABAEE45EE1}"/>
          </ac:grpSpMkLst>
        </pc:grpChg>
        <pc:grpChg chg="add del">
          <ac:chgData name="Francisco Santos" userId="bb16b93645803acd" providerId="LiveId" clId="{F854FC09-F8B2-4FFF-9BA5-1269574EA7B7}" dt="2024-03-05T13:08:42.587" v="217" actId="26606"/>
          <ac:grpSpMkLst>
            <pc:docMk/>
            <pc:sldMk cId="1925787069" sldId="256"/>
            <ac:grpSpMk id="741" creationId="{FB9739EB-7F66-433D-841F-AB3CD18700B7}"/>
          </ac:grpSpMkLst>
        </pc:grpChg>
        <pc:grpChg chg="add del">
          <ac:chgData name="Francisco Santos" userId="bb16b93645803acd" providerId="LiveId" clId="{F854FC09-F8B2-4FFF-9BA5-1269574EA7B7}" dt="2024-03-05T13:08:42.587" v="217" actId="26606"/>
          <ac:grpSpMkLst>
            <pc:docMk/>
            <pc:sldMk cId="1925787069" sldId="256"/>
            <ac:grpSpMk id="743" creationId="{8B6BCBAB-41A5-4D6D-8C9B-55E3AA6FCC21}"/>
          </ac:grpSpMkLst>
        </pc:grpChg>
        <pc:grpChg chg="add del">
          <ac:chgData name="Francisco Santos" userId="bb16b93645803acd" providerId="LiveId" clId="{F854FC09-F8B2-4FFF-9BA5-1269574EA7B7}" dt="2024-03-05T13:09:43.693" v="231" actId="26606"/>
          <ac:grpSpMkLst>
            <pc:docMk/>
            <pc:sldMk cId="1925787069" sldId="256"/>
            <ac:grpSpMk id="792" creationId="{015ECF02-0C11-4320-A868-5EC7DD53DEFD}"/>
          </ac:grpSpMkLst>
        </pc:grpChg>
        <pc:grpChg chg="add del">
          <ac:chgData name="Francisco Santos" userId="bb16b93645803acd" providerId="LiveId" clId="{F854FC09-F8B2-4FFF-9BA5-1269574EA7B7}" dt="2024-03-05T13:09:48.725" v="233" actId="26606"/>
          <ac:grpSpMkLst>
            <pc:docMk/>
            <pc:sldMk cId="1925787069" sldId="256"/>
            <ac:grpSpMk id="801" creationId="{A6BAEEFE-5A15-4E44-B100-CFD7F5D6D059}"/>
          </ac:grpSpMkLst>
        </pc:grpChg>
        <pc:grpChg chg="add del">
          <ac:chgData name="Francisco Santos" userId="bb16b93645803acd" providerId="LiveId" clId="{F854FC09-F8B2-4FFF-9BA5-1269574EA7B7}" dt="2024-03-05T13:10:08.343" v="239" actId="26606"/>
          <ac:grpSpMkLst>
            <pc:docMk/>
            <pc:sldMk cId="1925787069" sldId="256"/>
            <ac:grpSpMk id="813" creationId="{0350AF23-2606-421F-AB7B-23D9B48F3E9B}"/>
          </ac:grpSpMkLst>
        </pc:grpChg>
        <pc:grpChg chg="add del">
          <ac:chgData name="Francisco Santos" userId="bb16b93645803acd" providerId="LiveId" clId="{F854FC09-F8B2-4FFF-9BA5-1269574EA7B7}" dt="2024-03-05T13:10:19.037" v="241" actId="26606"/>
          <ac:grpSpMkLst>
            <pc:docMk/>
            <pc:sldMk cId="1925787069" sldId="256"/>
            <ac:grpSpMk id="820" creationId="{91108A0F-8C78-4294-B028-9F09581FC0A3}"/>
          </ac:grpSpMkLst>
        </pc:grpChg>
        <pc:grpChg chg="add del">
          <ac:chgData name="Francisco Santos" userId="bb16b93645803acd" providerId="LiveId" clId="{F854FC09-F8B2-4FFF-9BA5-1269574EA7B7}" dt="2024-03-05T13:10:27.933" v="251" actId="26606"/>
          <ac:grpSpMkLst>
            <pc:docMk/>
            <pc:sldMk cId="1925787069" sldId="256"/>
            <ac:grpSpMk id="850" creationId="{619CAF62-16FA-426F-9757-7347536C89B9}"/>
          </ac:grpSpMkLst>
        </pc:grpChg>
        <pc:grpChg chg="add del">
          <ac:chgData name="Francisco Santos" userId="bb16b93645803acd" providerId="LiveId" clId="{F854FC09-F8B2-4FFF-9BA5-1269574EA7B7}" dt="2024-03-05T13:10:30.565" v="253" actId="26606"/>
          <ac:grpSpMkLst>
            <pc:docMk/>
            <pc:sldMk cId="1925787069" sldId="256"/>
            <ac:grpSpMk id="857" creationId="{D5AFE826-4330-4926-ABD8-F6BF6375FA77}"/>
          </ac:grpSpMkLst>
        </pc:grpChg>
        <pc:grpChg chg="add del">
          <ac:chgData name="Francisco Santos" userId="bb16b93645803acd" providerId="LiveId" clId="{F854FC09-F8B2-4FFF-9BA5-1269574EA7B7}" dt="2024-03-05T13:11:25.385" v="256" actId="26606"/>
          <ac:grpSpMkLst>
            <pc:docMk/>
            <pc:sldMk cId="1925787069" sldId="256"/>
            <ac:grpSpMk id="874" creationId="{BAB7652B-A530-4E46-9AEA-3704C6DF81D7}"/>
          </ac:grpSpMkLst>
        </pc:grpChg>
        <pc:picChg chg="add mod ord">
          <ac:chgData name="Francisco Santos" userId="bb16b93645803acd" providerId="LiveId" clId="{F854FC09-F8B2-4FFF-9BA5-1269574EA7B7}" dt="2024-03-05T13:11:25.418" v="257" actId="26606"/>
          <ac:picMkLst>
            <pc:docMk/>
            <pc:sldMk cId="1925787069" sldId="256"/>
            <ac:picMk id="5" creationId="{6F1AEC18-D85F-27B9-346F-0B3A08023AFA}"/>
          </ac:picMkLst>
        </pc:picChg>
        <pc:picChg chg="add del">
          <ac:chgData name="Francisco Santos" userId="bb16b93645803acd" providerId="LiveId" clId="{F854FC09-F8B2-4FFF-9BA5-1269574EA7B7}" dt="2024-03-05T13:10:30.565" v="253" actId="26606"/>
          <ac:picMkLst>
            <pc:docMk/>
            <pc:sldMk cId="1925787069" sldId="256"/>
            <ac:picMk id="770" creationId="{8A7A0AD8-45B3-43F2-91F2-4773D87AD2A2}"/>
          </ac:picMkLst>
        </pc:picChg>
        <pc:picChg chg="add del">
          <ac:chgData name="Francisco Santos" userId="bb16b93645803acd" providerId="LiveId" clId="{F854FC09-F8B2-4FFF-9BA5-1269574EA7B7}" dt="2024-03-05T13:10:30.565" v="253" actId="26606"/>
          <ac:picMkLst>
            <pc:docMk/>
            <pc:sldMk cId="1925787069" sldId="256"/>
            <ac:picMk id="774" creationId="{FD792E61-6BBA-42EA-968C-AC238B961D02}"/>
          </ac:picMkLst>
        </pc:picChg>
        <pc:picChg chg="add del">
          <ac:chgData name="Francisco Santos" userId="bb16b93645803acd" providerId="LiveId" clId="{F854FC09-F8B2-4FFF-9BA5-1269574EA7B7}" dt="2024-03-05T13:10:30.565" v="253" actId="26606"/>
          <ac:picMkLst>
            <pc:docMk/>
            <pc:sldMk cId="1925787069" sldId="256"/>
            <ac:picMk id="778" creationId="{76A07FAC-AD48-4C3E-8C06-58EA812307BA}"/>
          </ac:picMkLst>
        </pc:picChg>
        <pc:cxnChg chg="add del">
          <ac:chgData name="Francisco Santos" userId="bb16b93645803acd" providerId="LiveId" clId="{F854FC09-F8B2-4FFF-9BA5-1269574EA7B7}" dt="2024-03-05T12:51:28.695" v="38" actId="26606"/>
          <ac:cxnSpMkLst>
            <pc:docMk/>
            <pc:sldMk cId="1925787069" sldId="256"/>
            <ac:cxnSpMk id="16" creationId="{B20D3D82-8B25-4DD9-9924-4CEAD450CD21}"/>
          </ac:cxnSpMkLst>
        </pc:cxnChg>
        <pc:cxnChg chg="add del">
          <ac:chgData name="Francisco Santos" userId="bb16b93645803acd" providerId="LiveId" clId="{F854FC09-F8B2-4FFF-9BA5-1269574EA7B7}" dt="2024-03-05T12:51:50.736" v="48" actId="26606"/>
          <ac:cxnSpMkLst>
            <pc:docMk/>
            <pc:sldMk cId="1925787069" sldId="256"/>
            <ac:cxnSpMk id="20" creationId="{56020367-4FD5-4596-8E10-C5F095CD8DBF}"/>
          </ac:cxnSpMkLst>
        </pc:cxnChg>
        <pc:cxnChg chg="add del">
          <ac:chgData name="Francisco Santos" userId="bb16b93645803acd" providerId="LiveId" clId="{F854FC09-F8B2-4FFF-9BA5-1269574EA7B7}" dt="2024-03-05T12:52:18.080" v="52" actId="26606"/>
          <ac:cxnSpMkLst>
            <pc:docMk/>
            <pc:sldMk cId="1925787069" sldId="256"/>
            <ac:cxnSpMk id="237" creationId="{EEA70831-9A8D-3B4D-8EA5-EE32F93E94E9}"/>
          </ac:cxnSpMkLst>
        </pc:cxnChg>
        <pc:cxnChg chg="add del">
          <ac:chgData name="Francisco Santos" userId="bb16b93645803acd" providerId="LiveId" clId="{F854FC09-F8B2-4FFF-9BA5-1269574EA7B7}" dt="2024-03-05T12:54:46.140" v="74" actId="26606"/>
          <ac:cxnSpMkLst>
            <pc:docMk/>
            <pc:sldMk cId="1925787069" sldId="256"/>
            <ac:cxnSpMk id="284" creationId="{D28A9C89-B313-458F-9C85-515930A51A93}"/>
          </ac:cxnSpMkLst>
        </pc:cxnChg>
        <pc:cxnChg chg="add del">
          <ac:chgData name="Francisco Santos" userId="bb16b93645803acd" providerId="LiveId" clId="{F854FC09-F8B2-4FFF-9BA5-1269574EA7B7}" dt="2024-03-05T13:04:53.114" v="140" actId="26606"/>
          <ac:cxnSpMkLst>
            <pc:docMk/>
            <pc:sldMk cId="1925787069" sldId="256"/>
            <ac:cxnSpMk id="359" creationId="{56020367-4FD5-4596-8E10-C5F095CD8DBF}"/>
          </ac:cxnSpMkLst>
        </pc:cxnChg>
        <pc:cxnChg chg="add del">
          <ac:chgData name="Francisco Santos" userId="bb16b93645803acd" providerId="LiveId" clId="{F854FC09-F8B2-4FFF-9BA5-1269574EA7B7}" dt="2024-03-05T13:05:08.523" v="144" actId="26606"/>
          <ac:cxnSpMkLst>
            <pc:docMk/>
            <pc:sldMk cId="1925787069" sldId="256"/>
            <ac:cxnSpMk id="366" creationId="{5211C822-2379-4749-95C7-3CDA93294E14}"/>
          </ac:cxnSpMkLst>
        </pc:cxnChg>
        <pc:cxnChg chg="add del">
          <ac:chgData name="Francisco Santos" userId="bb16b93645803acd" providerId="LiveId" clId="{F854FC09-F8B2-4FFF-9BA5-1269574EA7B7}" dt="2024-03-05T13:05:48.254" v="152" actId="26606"/>
          <ac:cxnSpMkLst>
            <pc:docMk/>
            <pc:sldMk cId="1925787069" sldId="256"/>
            <ac:cxnSpMk id="384" creationId="{8D66FEA8-8B71-461B-95A4-855374AB4C28}"/>
          </ac:cxnSpMkLst>
        </pc:cxnChg>
        <pc:cxnChg chg="add del">
          <ac:chgData name="Francisco Santos" userId="bb16b93645803acd" providerId="LiveId" clId="{F854FC09-F8B2-4FFF-9BA5-1269574EA7B7}" dt="2024-03-05T13:05:48.254" v="152" actId="26606"/>
          <ac:cxnSpMkLst>
            <pc:docMk/>
            <pc:sldMk cId="1925787069" sldId="256"/>
            <ac:cxnSpMk id="385" creationId="{7A4B168A-A51F-4C91-A9E4-A2F203CB9DAA}"/>
          </ac:cxnSpMkLst>
        </pc:cxnChg>
        <pc:cxnChg chg="add del">
          <ac:chgData name="Francisco Santos" userId="bb16b93645803acd" providerId="LiveId" clId="{F854FC09-F8B2-4FFF-9BA5-1269574EA7B7}" dt="2024-03-05T13:05:48.254" v="152" actId="26606"/>
          <ac:cxnSpMkLst>
            <pc:docMk/>
            <pc:sldMk cId="1925787069" sldId="256"/>
            <ac:cxnSpMk id="386" creationId="{A5407E01-913B-484C-A03C-2C64028471C8}"/>
          </ac:cxnSpMkLst>
        </pc:cxnChg>
        <pc:cxnChg chg="add del">
          <ac:chgData name="Francisco Santos" userId="bb16b93645803acd" providerId="LiveId" clId="{F854FC09-F8B2-4FFF-9BA5-1269574EA7B7}" dt="2024-03-05T13:05:59.239" v="156" actId="26606"/>
          <ac:cxnSpMkLst>
            <pc:docMk/>
            <pc:sldMk cId="1925787069" sldId="256"/>
            <ac:cxnSpMk id="392" creationId="{88E318F7-FC7A-431F-8100-1D3AB7A24A49}"/>
          </ac:cxnSpMkLst>
        </pc:cxnChg>
        <pc:cxnChg chg="add del">
          <ac:chgData name="Francisco Santos" userId="bb16b93645803acd" providerId="LiveId" clId="{F854FC09-F8B2-4FFF-9BA5-1269574EA7B7}" dt="2024-03-05T13:05:59.239" v="156" actId="26606"/>
          <ac:cxnSpMkLst>
            <pc:docMk/>
            <pc:sldMk cId="1925787069" sldId="256"/>
            <ac:cxnSpMk id="393" creationId="{3AE314AA-B2CA-44AF-9976-293921AA80AC}"/>
          </ac:cxnSpMkLst>
        </pc:cxnChg>
        <pc:cxnChg chg="add del">
          <ac:chgData name="Francisco Santos" userId="bb16b93645803acd" providerId="LiveId" clId="{F854FC09-F8B2-4FFF-9BA5-1269574EA7B7}" dt="2024-03-05T13:06:14.714" v="160" actId="26606"/>
          <ac:cxnSpMkLst>
            <pc:docMk/>
            <pc:sldMk cId="1925787069" sldId="256"/>
            <ac:cxnSpMk id="403" creationId="{CF2CC60F-C99A-48C5-856F-3C79856E9E9F}"/>
          </ac:cxnSpMkLst>
        </pc:cxnChg>
        <pc:cxnChg chg="add del">
          <ac:chgData name="Francisco Santos" userId="bb16b93645803acd" providerId="LiveId" clId="{F854FC09-F8B2-4FFF-9BA5-1269574EA7B7}" dt="2024-03-05T13:06:14.714" v="160" actId="26606"/>
          <ac:cxnSpMkLst>
            <pc:docMk/>
            <pc:sldMk cId="1925787069" sldId="256"/>
            <ac:cxnSpMk id="404" creationId="{D8A2ED1C-4B10-41E7-9BF6-7447B99B9850}"/>
          </ac:cxnSpMkLst>
        </pc:cxnChg>
        <pc:cxnChg chg="add del">
          <ac:chgData name="Francisco Santos" userId="bb16b93645803acd" providerId="LiveId" clId="{F854FC09-F8B2-4FFF-9BA5-1269574EA7B7}" dt="2024-03-05T13:06:22.806" v="166" actId="26606"/>
          <ac:cxnSpMkLst>
            <pc:docMk/>
            <pc:sldMk cId="1925787069" sldId="256"/>
            <ac:cxnSpMk id="574" creationId="{6D4C177C-581F-4CC8-A686-0B6D25DC6A70}"/>
          </ac:cxnSpMkLst>
        </pc:cxnChg>
        <pc:cxnChg chg="add del">
          <ac:chgData name="Francisco Santos" userId="bb16b93645803acd" providerId="LiveId" clId="{F854FC09-F8B2-4FFF-9BA5-1269574EA7B7}" dt="2024-03-05T13:06:22.806" v="166" actId="26606"/>
          <ac:cxnSpMkLst>
            <pc:docMk/>
            <pc:sldMk cId="1925787069" sldId="256"/>
            <ac:cxnSpMk id="575" creationId="{BBDB03F3-936C-4FC9-8A4E-9ADA66A9809A}"/>
          </ac:cxnSpMkLst>
        </pc:cxnChg>
        <pc:cxnChg chg="add del">
          <ac:chgData name="Francisco Santos" userId="bb16b93645803acd" providerId="LiveId" clId="{F854FC09-F8B2-4FFF-9BA5-1269574EA7B7}" dt="2024-03-05T13:06:22.806" v="166" actId="26606"/>
          <ac:cxnSpMkLst>
            <pc:docMk/>
            <pc:sldMk cId="1925787069" sldId="256"/>
            <ac:cxnSpMk id="576" creationId="{6A4D2ECD-AFD1-4CDC-A480-F7968BEEBBFF}"/>
          </ac:cxnSpMkLst>
        </pc:cxnChg>
        <pc:cxnChg chg="add del">
          <ac:chgData name="Francisco Santos" userId="bb16b93645803acd" providerId="LiveId" clId="{F854FC09-F8B2-4FFF-9BA5-1269574EA7B7}" dt="2024-03-05T13:06:22.806" v="166" actId="26606"/>
          <ac:cxnSpMkLst>
            <pc:docMk/>
            <pc:sldMk cId="1925787069" sldId="256"/>
            <ac:cxnSpMk id="577" creationId="{88BDDCC8-814C-4997-A988-2D871A64A7F5}"/>
          </ac:cxnSpMkLst>
        </pc:cxnChg>
        <pc:cxnChg chg="add del">
          <ac:chgData name="Francisco Santos" userId="bb16b93645803acd" providerId="LiveId" clId="{F854FC09-F8B2-4FFF-9BA5-1269574EA7B7}" dt="2024-03-05T13:06:25.993" v="170" actId="26606"/>
          <ac:cxnSpMkLst>
            <pc:docMk/>
            <pc:sldMk cId="1925787069" sldId="256"/>
            <ac:cxnSpMk id="588" creationId="{56020367-4FD5-4596-8E10-C5F095CD8DBF}"/>
          </ac:cxnSpMkLst>
        </pc:cxnChg>
        <pc:cxnChg chg="add del">
          <ac:chgData name="Francisco Santos" userId="bb16b93645803acd" providerId="LiveId" clId="{F854FC09-F8B2-4FFF-9BA5-1269574EA7B7}" dt="2024-03-05T13:07:52.160" v="197" actId="26606"/>
          <ac:cxnSpMkLst>
            <pc:docMk/>
            <pc:sldMk cId="1925787069" sldId="256"/>
            <ac:cxnSpMk id="596" creationId="{56020367-4FD5-4596-8E10-C5F095CD8DBF}"/>
          </ac:cxnSpMkLst>
        </pc:cxnChg>
        <pc:cxnChg chg="add del">
          <ac:chgData name="Francisco Santos" userId="bb16b93645803acd" providerId="LiveId" clId="{F854FC09-F8B2-4FFF-9BA5-1269574EA7B7}" dt="2024-03-05T13:08:17.069" v="209" actId="26606"/>
          <ac:cxnSpMkLst>
            <pc:docMk/>
            <pc:sldMk cId="1925787069" sldId="256"/>
            <ac:cxnSpMk id="707" creationId="{EEA70831-9A8D-3B4D-8EA5-EE32F93E94E9}"/>
          </ac:cxnSpMkLst>
        </pc:cxnChg>
        <pc:cxnChg chg="add del">
          <ac:chgData name="Francisco Santos" userId="bb16b93645803acd" providerId="LiveId" clId="{F854FC09-F8B2-4FFF-9BA5-1269574EA7B7}" dt="2024-03-05T13:10:30.614" v="254" actId="26606"/>
          <ac:cxnSpMkLst>
            <pc:docMk/>
            <pc:sldMk cId="1925787069" sldId="256"/>
            <ac:cxnSpMk id="750" creationId="{E3B95BE3-D5B2-4F38-9A01-17866C9FBA6E}"/>
          </ac:cxnSpMkLst>
        </pc:cxnChg>
        <pc:cxnChg chg="add del">
          <ac:chgData name="Francisco Santos" userId="bb16b93645803acd" providerId="LiveId" clId="{F854FC09-F8B2-4FFF-9BA5-1269574EA7B7}" dt="2024-03-05T13:09:33.959" v="229" actId="26606"/>
          <ac:cxnSpMkLst>
            <pc:docMk/>
            <pc:sldMk cId="1925787069" sldId="256"/>
            <ac:cxnSpMk id="764" creationId="{7CE57391-2C1D-432D-BFC8-736FCA729B03}"/>
          </ac:cxnSpMkLst>
        </pc:cxnChg>
        <pc:cxnChg chg="add del">
          <ac:chgData name="Francisco Santos" userId="bb16b93645803acd" providerId="LiveId" clId="{F854FC09-F8B2-4FFF-9BA5-1269574EA7B7}" dt="2024-03-05T13:09:33.959" v="229" actId="26606"/>
          <ac:cxnSpMkLst>
            <pc:docMk/>
            <pc:sldMk cId="1925787069" sldId="256"/>
            <ac:cxnSpMk id="766" creationId="{93755B93-EFDE-45FB-AB49-08D045340AE0}"/>
          </ac:cxnSpMkLst>
        </pc:cxnChg>
        <pc:cxnChg chg="add del">
          <ac:chgData name="Francisco Santos" userId="bb16b93645803acd" providerId="LiveId" clId="{F854FC09-F8B2-4FFF-9BA5-1269574EA7B7}" dt="2024-03-05T13:10:02.609" v="237" actId="26606"/>
          <ac:cxnSpMkLst>
            <pc:docMk/>
            <pc:sldMk cId="1925787069" sldId="256"/>
            <ac:cxnSpMk id="809" creationId="{414C5C93-B9E9-4392-ADCF-ABF21209DD56}"/>
          </ac:cxnSpMkLst>
        </pc:cxnChg>
        <pc:cxnChg chg="add del">
          <ac:chgData name="Francisco Santos" userId="bb16b93645803acd" providerId="LiveId" clId="{F854FC09-F8B2-4FFF-9BA5-1269574EA7B7}" dt="2024-03-05T13:11:25.418" v="257" actId="26606"/>
          <ac:cxnSpMkLst>
            <pc:docMk/>
            <pc:sldMk cId="1925787069" sldId="256"/>
            <ac:cxnSpMk id="865" creationId="{8D66FEA8-8B71-461B-95A4-855374AB4C28}"/>
          </ac:cxnSpMkLst>
        </pc:cxnChg>
        <pc:cxnChg chg="add del">
          <ac:chgData name="Francisco Santos" userId="bb16b93645803acd" providerId="LiveId" clId="{F854FC09-F8B2-4FFF-9BA5-1269574EA7B7}" dt="2024-03-05T13:11:25.418" v="257" actId="26606"/>
          <ac:cxnSpMkLst>
            <pc:docMk/>
            <pc:sldMk cId="1925787069" sldId="256"/>
            <ac:cxnSpMk id="866" creationId="{7A4B168A-A51F-4C91-A9E4-A2F203CB9DAA}"/>
          </ac:cxnSpMkLst>
        </pc:cxnChg>
        <pc:cxnChg chg="add del">
          <ac:chgData name="Francisco Santos" userId="bb16b93645803acd" providerId="LiveId" clId="{F854FC09-F8B2-4FFF-9BA5-1269574EA7B7}" dt="2024-03-05T13:11:25.418" v="257" actId="26606"/>
          <ac:cxnSpMkLst>
            <pc:docMk/>
            <pc:sldMk cId="1925787069" sldId="256"/>
            <ac:cxnSpMk id="867" creationId="{A5407E01-913B-484C-A03C-2C64028471C8}"/>
          </ac:cxnSpMkLst>
        </pc:cxnChg>
        <pc:cxnChg chg="add">
          <ac:chgData name="Francisco Santos" userId="bb16b93645803acd" providerId="LiveId" clId="{F854FC09-F8B2-4FFF-9BA5-1269574EA7B7}" dt="2024-03-05T13:11:25.418" v="257" actId="26606"/>
          <ac:cxnSpMkLst>
            <pc:docMk/>
            <pc:sldMk cId="1925787069" sldId="256"/>
            <ac:cxnSpMk id="887" creationId="{B0AA360F-DECB-4836-8FB6-22C4BC3FB02D}"/>
          </ac:cxnSpMkLst>
        </pc:cxnChg>
      </pc:sldChg>
      <pc:sldChg chg="modSp new del">
        <pc:chgData name="Francisco Santos" userId="bb16b93645803acd" providerId="LiveId" clId="{F854FC09-F8B2-4FFF-9BA5-1269574EA7B7}" dt="2024-03-05T12:59:28.744" v="82" actId="680"/>
        <pc:sldMkLst>
          <pc:docMk/>
          <pc:sldMk cId="4112060257" sldId="256"/>
        </pc:sldMkLst>
        <pc:spChg chg="mod">
          <ac:chgData name="Francisco Santos" userId="bb16b93645803acd" providerId="LiveId" clId="{F854FC09-F8B2-4FFF-9BA5-1269574EA7B7}" dt="2024-03-05T12:59:27.860" v="81"/>
          <ac:spMkLst>
            <pc:docMk/>
            <pc:sldMk cId="4112060257" sldId="256"/>
            <ac:spMk id="2" creationId="{4B1F1F79-7032-32C7-F0BC-95A3D637FC4D}"/>
          </ac:spMkLst>
        </pc:spChg>
        <pc:spChg chg="mod">
          <ac:chgData name="Francisco Santos" userId="bb16b93645803acd" providerId="LiveId" clId="{F854FC09-F8B2-4FFF-9BA5-1269574EA7B7}" dt="2024-03-05T12:59:27.860" v="81"/>
          <ac:spMkLst>
            <pc:docMk/>
            <pc:sldMk cId="4112060257" sldId="256"/>
            <ac:spMk id="3" creationId="{5D4E2DA4-3BD1-D9E2-D4D7-36AEACCC433A}"/>
          </ac:spMkLst>
        </pc:spChg>
      </pc:sldChg>
      <pc:sldChg chg="addSp delSp modSp new del mod setBg">
        <pc:chgData name="Francisco Santos" userId="bb16b93645803acd" providerId="LiveId" clId="{F854FC09-F8B2-4FFF-9BA5-1269574EA7B7}" dt="2024-03-05T13:52:11.302" v="639" actId="47"/>
        <pc:sldMkLst>
          <pc:docMk/>
          <pc:sldMk cId="580581050" sldId="257"/>
        </pc:sldMkLst>
        <pc:spChg chg="mod">
          <ac:chgData name="Francisco Santos" userId="bb16b93645803acd" providerId="LiveId" clId="{F854FC09-F8B2-4FFF-9BA5-1269574EA7B7}" dt="2024-03-05T13:40:34.924" v="574" actId="207"/>
          <ac:spMkLst>
            <pc:docMk/>
            <pc:sldMk cId="580581050" sldId="257"/>
            <ac:spMk id="2" creationId="{1970FFDD-7EC6-6015-780C-82D2541BD60D}"/>
          </ac:spMkLst>
        </pc:spChg>
        <pc:spChg chg="mod">
          <ac:chgData name="Francisco Santos" userId="bb16b93645803acd" providerId="LiveId" clId="{F854FC09-F8B2-4FFF-9BA5-1269574EA7B7}" dt="2024-03-05T13:27:40.117" v="396"/>
          <ac:spMkLst>
            <pc:docMk/>
            <pc:sldMk cId="580581050" sldId="257"/>
            <ac:spMk id="3" creationId="{B4E66EA6-1A4D-DED4-BF81-592A96F9C99D}"/>
          </ac:spMkLst>
        </pc:spChg>
        <pc:spChg chg="add del mod">
          <ac:chgData name="Francisco Santos" userId="bb16b93645803acd" providerId="LiveId" clId="{F854FC09-F8B2-4FFF-9BA5-1269574EA7B7}" dt="2024-03-05T13:39:31.038" v="569" actId="478"/>
          <ac:spMkLst>
            <pc:docMk/>
            <pc:sldMk cId="580581050" sldId="257"/>
            <ac:spMk id="11" creationId="{636CA68E-D378-D9CB-55AA-DF3EFC22771B}"/>
          </ac:spMkLst>
        </pc:spChg>
        <pc:spChg chg="add mod ord">
          <ac:chgData name="Francisco Santos" userId="bb16b93645803acd" providerId="LiveId" clId="{F854FC09-F8B2-4FFF-9BA5-1269574EA7B7}" dt="2024-03-05T13:40:26.994" v="573" actId="207"/>
          <ac:spMkLst>
            <pc:docMk/>
            <pc:sldMk cId="580581050" sldId="257"/>
            <ac:spMk id="12" creationId="{17A16804-444D-B4B4-36BE-9AB5F36C5F50}"/>
          </ac:spMkLst>
        </pc:spChg>
        <pc:spChg chg="add mod">
          <ac:chgData name="Francisco Santos" userId="bb16b93645803acd" providerId="LiveId" clId="{F854FC09-F8B2-4FFF-9BA5-1269574EA7B7}" dt="2024-03-05T13:41:08.063" v="584" actId="1076"/>
          <ac:spMkLst>
            <pc:docMk/>
            <pc:sldMk cId="580581050" sldId="257"/>
            <ac:spMk id="13" creationId="{21BAE950-4FA1-9FE0-C351-CC0C88B9E5BB}"/>
          </ac:spMkLst>
        </pc:spChg>
        <pc:spChg chg="add del mod">
          <ac:chgData name="Francisco Santos" userId="bb16b93645803acd" providerId="LiveId" clId="{F854FC09-F8B2-4FFF-9BA5-1269574EA7B7}" dt="2024-03-05T13:48:07.473" v="617" actId="478"/>
          <ac:spMkLst>
            <pc:docMk/>
            <pc:sldMk cId="580581050" sldId="257"/>
            <ac:spMk id="14" creationId="{52E7E666-B74C-3735-135E-9511DDA24A6B}"/>
          </ac:spMkLst>
        </pc:spChg>
        <pc:spChg chg="add del mod">
          <ac:chgData name="Francisco Santos" userId="bb16b93645803acd" providerId="LiveId" clId="{F854FC09-F8B2-4FFF-9BA5-1269574EA7B7}" dt="2024-03-05T13:49:08.749" v="637" actId="478"/>
          <ac:spMkLst>
            <pc:docMk/>
            <pc:sldMk cId="580581050" sldId="257"/>
            <ac:spMk id="15" creationId="{35EB8BCC-A6E3-9FB7-E99F-DB93FE01CCBD}"/>
          </ac:spMkLst>
        </pc:spChg>
        <pc:grpChg chg="add mod">
          <ac:chgData name="Francisco Santos" userId="bb16b93645803acd" providerId="LiveId" clId="{F854FC09-F8B2-4FFF-9BA5-1269574EA7B7}" dt="2024-03-05T13:49:29.192" v="638" actId="1076"/>
          <ac:grpSpMkLst>
            <pc:docMk/>
            <pc:sldMk cId="580581050" sldId="257"/>
            <ac:grpSpMk id="4" creationId="{DB5697AC-D73E-A799-700D-5E4C2B9B3F99}"/>
          </ac:grpSpMkLst>
        </pc:grpChg>
        <pc:grpChg chg="mod">
          <ac:chgData name="Francisco Santos" userId="bb16b93645803acd" providerId="LiveId" clId="{F854FC09-F8B2-4FFF-9BA5-1269574EA7B7}" dt="2024-03-05T13:49:29.192" v="638" actId="1076"/>
          <ac:grpSpMkLst>
            <pc:docMk/>
            <pc:sldMk cId="580581050" sldId="257"/>
            <ac:grpSpMk id="5" creationId="{35254F55-07A8-95DE-F86F-6AC346929277}"/>
          </ac:grpSpMkLst>
        </pc:grp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6" creationId="{D009BBFA-5FA7-6962-6BB6-3AE8686F2D02}"/>
          </ac:picMkLst>
        </pc:pic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7" creationId="{0E633E73-F866-796A-5A3F-F37B5B8F1113}"/>
          </ac:picMkLst>
        </pc:pic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8" creationId="{61E82F8C-2967-AB4C-0162-7390B4BDB252}"/>
          </ac:picMkLst>
        </pc:pic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9" creationId="{2AFA87EB-E383-A15E-FCDB-84E986988E1A}"/>
          </ac:picMkLst>
        </pc:picChg>
        <pc:picChg chg="mod">
          <ac:chgData name="Francisco Santos" userId="bb16b93645803acd" providerId="LiveId" clId="{F854FC09-F8B2-4FFF-9BA5-1269574EA7B7}" dt="2024-03-05T13:49:29.192" v="638" actId="1076"/>
          <ac:picMkLst>
            <pc:docMk/>
            <pc:sldMk cId="580581050" sldId="257"/>
            <ac:picMk id="10" creationId="{CB9012D4-CC1C-B431-255F-008490B6DC81}"/>
          </ac:picMkLst>
        </pc:picChg>
      </pc:sldChg>
      <pc:sldChg chg="new del">
        <pc:chgData name="Francisco Santos" userId="bb16b93645803acd" providerId="LiveId" clId="{F854FC09-F8B2-4FFF-9BA5-1269574EA7B7}" dt="2024-03-05T13:25:12.100" v="344" actId="47"/>
        <pc:sldMkLst>
          <pc:docMk/>
          <pc:sldMk cId="749184105" sldId="257"/>
        </pc:sldMkLst>
      </pc:sldChg>
      <pc:sldChg chg="addSp delSp modSp new del mod">
        <pc:chgData name="Francisco Santos" userId="bb16b93645803acd" providerId="LiveId" clId="{F854FC09-F8B2-4FFF-9BA5-1269574EA7B7}" dt="2024-03-05T13:01:59.884" v="118" actId="680"/>
        <pc:sldMkLst>
          <pc:docMk/>
          <pc:sldMk cId="1572746117" sldId="257"/>
        </pc:sldMkLst>
        <pc:spChg chg="add del">
          <ac:chgData name="Francisco Santos" userId="bb16b93645803acd" providerId="LiveId" clId="{F854FC09-F8B2-4FFF-9BA5-1269574EA7B7}" dt="2024-03-05T13:01:53.508" v="116" actId="478"/>
          <ac:spMkLst>
            <pc:docMk/>
            <pc:sldMk cId="1572746117" sldId="257"/>
            <ac:spMk id="2" creationId="{F3F8002D-A5F9-66F8-B4CA-3490D7271688}"/>
          </ac:spMkLst>
        </pc:spChg>
        <pc:spChg chg="add del">
          <ac:chgData name="Francisco Santos" userId="bb16b93645803acd" providerId="LiveId" clId="{F854FC09-F8B2-4FFF-9BA5-1269574EA7B7}" dt="2024-03-05T13:01:59.136" v="117" actId="478"/>
          <ac:spMkLst>
            <pc:docMk/>
            <pc:sldMk cId="1572746117" sldId="257"/>
            <ac:spMk id="3" creationId="{4CF1DBCD-4CF3-BDBB-D5FA-51280383F855}"/>
          </ac:spMkLst>
        </pc:spChg>
        <pc:picChg chg="add mod">
          <ac:chgData name="Francisco Santos" userId="bb16b93645803acd" providerId="LiveId" clId="{F854FC09-F8B2-4FFF-9BA5-1269574EA7B7}" dt="2024-03-05T13:01:52.641" v="115"/>
          <ac:picMkLst>
            <pc:docMk/>
            <pc:sldMk cId="1572746117" sldId="257"/>
            <ac:picMk id="5" creationId="{E7A57E43-DDA5-21F4-B9BD-4922E7353078}"/>
          </ac:picMkLst>
        </pc:picChg>
      </pc:sldChg>
      <pc:sldChg chg="modSp add del mod">
        <pc:chgData name="Francisco Santos" userId="bb16b93645803acd" providerId="LiveId" clId="{F854FC09-F8B2-4FFF-9BA5-1269574EA7B7}" dt="2024-03-05T13:19:07.824" v="263" actId="47"/>
        <pc:sldMkLst>
          <pc:docMk/>
          <pc:sldMk cId="2259308896" sldId="257"/>
        </pc:sldMkLst>
        <pc:picChg chg="mod">
          <ac:chgData name="Francisco Santos" userId="bb16b93645803acd" providerId="LiveId" clId="{F854FC09-F8B2-4FFF-9BA5-1269574EA7B7}" dt="2024-03-05T13:16:30.730" v="262" actId="14826"/>
          <ac:picMkLst>
            <pc:docMk/>
            <pc:sldMk cId="2259308896" sldId="257"/>
            <ac:picMk id="12" creationId="{AEC58393-FADE-4230-9BF7-311D876214B4}"/>
          </ac:picMkLst>
        </pc:picChg>
      </pc:sldChg>
      <pc:sldChg chg="new del">
        <pc:chgData name="Francisco Santos" userId="bb16b93645803acd" providerId="LiveId" clId="{F854FC09-F8B2-4FFF-9BA5-1269574EA7B7}" dt="2024-03-05T13:25:08.855" v="343" actId="47"/>
        <pc:sldMkLst>
          <pc:docMk/>
          <pc:sldMk cId="792284937" sldId="258"/>
        </pc:sldMkLst>
      </pc:sldChg>
      <pc:sldChg chg="add del setBg">
        <pc:chgData name="Francisco Santos" userId="bb16b93645803acd" providerId="LiveId" clId="{F854FC09-F8B2-4FFF-9BA5-1269574EA7B7}" dt="2024-03-05T13:41:38.040" v="590" actId="47"/>
        <pc:sldMkLst>
          <pc:docMk/>
          <pc:sldMk cId="1424958129" sldId="258"/>
        </pc:sldMkLst>
      </pc:sldChg>
      <pc:sldChg chg="new del">
        <pc:chgData name="Francisco Santos" userId="bb16b93645803acd" providerId="LiveId" clId="{F854FC09-F8B2-4FFF-9BA5-1269574EA7B7}" dt="2024-03-05T13:41:17.376" v="586" actId="47"/>
        <pc:sldMkLst>
          <pc:docMk/>
          <pc:sldMk cId="3254865666" sldId="258"/>
        </pc:sldMkLst>
      </pc:sldChg>
      <pc:sldChg chg="new del">
        <pc:chgData name="Francisco Santos" userId="bb16b93645803acd" providerId="LiveId" clId="{F854FC09-F8B2-4FFF-9BA5-1269574EA7B7}" dt="2024-03-05T13:27:43.627" v="400" actId="47"/>
        <pc:sldMkLst>
          <pc:docMk/>
          <pc:sldMk cId="4274764458" sldId="258"/>
        </pc:sldMkLst>
      </pc:sldChg>
      <pc:sldChg chg="new del">
        <pc:chgData name="Francisco Santos" userId="bb16b93645803acd" providerId="LiveId" clId="{F854FC09-F8B2-4FFF-9BA5-1269574EA7B7}" dt="2024-03-05T13:27:43.331" v="399" actId="47"/>
        <pc:sldMkLst>
          <pc:docMk/>
          <pc:sldMk cId="2879971623" sldId="259"/>
        </pc:sldMkLst>
      </pc:sldChg>
      <pc:sldChg chg="add del">
        <pc:chgData name="Francisco Santos" userId="bb16b93645803acd" providerId="LiveId" clId="{F854FC09-F8B2-4FFF-9BA5-1269574EA7B7}" dt="2024-03-05T13:41:39.490" v="591" actId="47"/>
        <pc:sldMkLst>
          <pc:docMk/>
          <pc:sldMk cId="3176395188" sldId="259"/>
        </pc:sldMkLst>
      </pc:sldChg>
      <pc:sldChg chg="add del">
        <pc:chgData name="Francisco Santos" userId="bb16b93645803acd" providerId="LiveId" clId="{F854FC09-F8B2-4FFF-9BA5-1269574EA7B7}" dt="2024-03-05T13:41:40.390" v="592" actId="47"/>
        <pc:sldMkLst>
          <pc:docMk/>
          <pc:sldMk cId="4073877128" sldId="260"/>
        </pc:sldMkLst>
      </pc:sldChg>
      <pc:sldMasterChg chg="add del addSldLayout delSldLayout">
        <pc:chgData name="Francisco Santos" userId="bb16b93645803acd" providerId="LiveId" clId="{F854FC09-F8B2-4FFF-9BA5-1269574EA7B7}" dt="2024-03-05T12:52:33.151" v="57" actId="26606"/>
        <pc:sldMasterMkLst>
          <pc:docMk/>
          <pc:sldMasterMk cId="1781803171" sldId="2147483648"/>
        </pc:sldMasterMkLst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1764158932" sldId="2147483649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1162684068" sldId="2147483650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882926353" sldId="2147483651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2798956185" sldId="2147483652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30209103" sldId="2147483653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2831199840" sldId="2147483654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3347088655" sldId="2147483655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2430478692" sldId="2147483656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3708945489" sldId="2147483657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1599667768" sldId="2147483658"/>
          </pc:sldLayoutMkLst>
        </pc:sldLayoutChg>
        <pc:sldLayoutChg chg="add del">
          <pc:chgData name="Francisco Santos" userId="bb16b93645803acd" providerId="LiveId" clId="{F854FC09-F8B2-4FFF-9BA5-1269574EA7B7}" dt="2024-03-05T12:52:33.151" v="57" actId="26606"/>
          <pc:sldLayoutMkLst>
            <pc:docMk/>
            <pc:sldMasterMk cId="1781803171" sldId="2147483648"/>
            <pc:sldLayoutMk cId="1143246498" sldId="2147483659"/>
          </pc:sldLayoutMkLst>
        </pc:sldLayoutChg>
      </pc:sldMasterChg>
      <pc:sldMasterChg chg="add del replId addSldLayout delSldLayout">
        <pc:chgData name="Francisco Santos" userId="bb16b93645803acd" providerId="LiveId" clId="{F854FC09-F8B2-4FFF-9BA5-1269574EA7B7}" dt="2024-03-05T12:51:50.736" v="48" actId="26606"/>
        <pc:sldMasterMkLst>
          <pc:docMk/>
          <pc:sldMasterMk cId="1882358165" sldId="2147483660"/>
        </pc:sldMasterMkLst>
        <pc:sldLayoutChg chg="add del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1441753629" sldId="2147483661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314652354" sldId="2147483662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2020427094" sldId="2147483663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3942522005" sldId="2147483664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2977419541" sldId="2147483665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4028477661" sldId="2147483666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536629453" sldId="2147483667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415184104" sldId="2147483668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1328009483" sldId="2147483669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1620679900" sldId="2147483670"/>
          </pc:sldLayoutMkLst>
        </pc:sldLayoutChg>
        <pc:sldLayoutChg chg="add del replId">
          <pc:chgData name="Francisco Santos" userId="bb16b93645803acd" providerId="LiveId" clId="{F854FC09-F8B2-4FFF-9BA5-1269574EA7B7}" dt="2024-03-05T12:51:50.736" v="48" actId="26606"/>
          <pc:sldLayoutMkLst>
            <pc:docMk/>
            <pc:sldMasterMk cId="1882358165" sldId="2147483660"/>
            <pc:sldLayoutMk cId="2665640683" sldId="2147483671"/>
          </pc:sldLayoutMkLst>
        </pc:sldLayoutChg>
      </pc:sldMasterChg>
      <pc:sldMasterChg chg="add del replId addSldLayout delSldLayout">
        <pc:chgData name="Francisco Santos" userId="bb16b93645803acd" providerId="LiveId" clId="{F854FC09-F8B2-4FFF-9BA5-1269574EA7B7}" dt="2024-03-05T12:51:28.695" v="38" actId="26606"/>
        <pc:sldMasterMkLst>
          <pc:docMk/>
          <pc:sldMasterMk cId="3511110949" sldId="2147483660"/>
        </pc:sldMasterMkLst>
        <pc:sldLayoutChg chg="add del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493735216" sldId="2147483661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182692617" sldId="2147483662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1882264080" sldId="2147483663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251779879" sldId="2147483664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1651822322" sldId="2147483665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192120227" sldId="2147483666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1645395629" sldId="2147483667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717398938" sldId="2147483668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611148227" sldId="2147483669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4094017211" sldId="2147483670"/>
          </pc:sldLayoutMkLst>
        </pc:sldLayoutChg>
        <pc:sldLayoutChg chg="add del replId">
          <pc:chgData name="Francisco Santos" userId="bb16b93645803acd" providerId="LiveId" clId="{F854FC09-F8B2-4FFF-9BA5-1269574EA7B7}" dt="2024-03-05T12:51:28.695" v="38" actId="26606"/>
          <pc:sldLayoutMkLst>
            <pc:docMk/>
            <pc:sldMasterMk cId="3511110949" sldId="2147483660"/>
            <pc:sldLayoutMk cId="3713469778" sldId="214748367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2:33.104" v="56" actId="26606"/>
        <pc:sldMasterMkLst>
          <pc:docMk/>
          <pc:sldMasterMk cId="628075776" sldId="2147483686"/>
        </pc:sldMasterMkLst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730750748" sldId="2147483675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308286997" sldId="2147483676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3256107987" sldId="2147483677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2170551617" sldId="2147483678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838908700" sldId="2147483679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4161657938" sldId="2147483680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52387505" sldId="2147483681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2108786399" sldId="2147483682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89547860" sldId="2147483683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723056483" sldId="2147483684"/>
          </pc:sldLayoutMkLst>
        </pc:sldLayoutChg>
        <pc:sldLayoutChg chg="add del">
          <pc:chgData name="Francisco Santos" userId="bb16b93645803acd" providerId="LiveId" clId="{F854FC09-F8B2-4FFF-9BA5-1269574EA7B7}" dt="2024-03-05T12:52:33.104" v="56" actId="26606"/>
          <pc:sldLayoutMkLst>
            <pc:docMk/>
            <pc:sldMasterMk cId="628075776" sldId="2147483686"/>
            <pc:sldLayoutMk cId="100855755" sldId="214748368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1:32.500" v="40" actId="26606"/>
        <pc:sldMasterMkLst>
          <pc:docMk/>
          <pc:sldMasterMk cId="3854572659" sldId="2147483699"/>
        </pc:sldMasterMkLst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982111676" sldId="2147483688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060886482" sldId="2147483689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91313096" sldId="2147483690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3538951858" sldId="2147483691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997176384" sldId="2147483692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808924528" sldId="2147483693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3953770480" sldId="2147483694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2923530549" sldId="2147483695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416806447" sldId="2147483696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3302325345" sldId="2147483697"/>
          </pc:sldLayoutMkLst>
        </pc:sldLayoutChg>
        <pc:sldLayoutChg chg="add del">
          <pc:chgData name="Francisco Santos" userId="bb16b93645803acd" providerId="LiveId" clId="{F854FC09-F8B2-4FFF-9BA5-1269574EA7B7}" dt="2024-03-05T12:51:32.500" v="40" actId="26606"/>
          <pc:sldLayoutMkLst>
            <pc:docMk/>
            <pc:sldMasterMk cId="3854572659" sldId="2147483699"/>
            <pc:sldLayoutMk cId="1924601959" sldId="214748369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1:56.023" v="50" actId="26606"/>
        <pc:sldMasterMkLst>
          <pc:docMk/>
          <pc:sldMasterMk cId="319673609" sldId="2147483712"/>
        </pc:sldMasterMkLst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1224630228" sldId="2147483701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2189285571" sldId="2147483702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3236240108" sldId="2147483703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3472586108" sldId="2147483704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2681822299" sldId="2147483705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94046186" sldId="2147483706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3312361831" sldId="2147483707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1392588212" sldId="2147483708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803781680" sldId="2147483709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228195257" sldId="2147483710"/>
          </pc:sldLayoutMkLst>
        </pc:sldLayoutChg>
        <pc:sldLayoutChg chg="add del">
          <pc:chgData name="Francisco Santos" userId="bb16b93645803acd" providerId="LiveId" clId="{F854FC09-F8B2-4FFF-9BA5-1269574EA7B7}" dt="2024-03-05T12:51:56.023" v="50" actId="26606"/>
          <pc:sldLayoutMkLst>
            <pc:docMk/>
            <pc:sldMasterMk cId="319673609" sldId="2147483712"/>
            <pc:sldLayoutMk cId="2605365565" sldId="214748371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4:46.204" v="75" actId="26606"/>
        <pc:sldMasterMkLst>
          <pc:docMk/>
          <pc:sldMasterMk cId="1639970801" sldId="2147483712"/>
        </pc:sldMasterMkLst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725631152" sldId="2147483701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760921229" sldId="2147483702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3560796500" sldId="2147483703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389757812" sldId="2147483704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976008693" sldId="2147483705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479722249" sldId="2147483706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434437708" sldId="2147483707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3594036398" sldId="2147483708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788923576" sldId="2147483709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2398121945" sldId="2147483710"/>
          </pc:sldLayoutMkLst>
        </pc:sldLayoutChg>
        <pc:sldLayoutChg chg="add del">
          <pc:chgData name="Francisco Santos" userId="bb16b93645803acd" providerId="LiveId" clId="{F854FC09-F8B2-4FFF-9BA5-1269574EA7B7}" dt="2024-03-05T12:54:46.204" v="75" actId="26606"/>
          <pc:sldLayoutMkLst>
            <pc:docMk/>
            <pc:sldMasterMk cId="1639970801" sldId="2147483712"/>
            <pc:sldLayoutMk cId="3176299295" sldId="214748371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4:46.140" v="74" actId="26606"/>
        <pc:sldMasterMkLst>
          <pc:docMk/>
          <pc:sldMasterMk cId="1785078534" sldId="2147483713"/>
        </pc:sldMasterMkLst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3883457521" sldId="2147483714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3470748906" sldId="2147483715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3545202564" sldId="2147483716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116576702" sldId="2147483717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2373759322" sldId="2147483718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2664542865" sldId="2147483719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2567050254" sldId="2147483720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2333409705" sldId="2147483721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3144804095" sldId="2147483722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935544988" sldId="2147483723"/>
          </pc:sldLayoutMkLst>
        </pc:sldLayoutChg>
        <pc:sldLayoutChg chg="add del">
          <pc:chgData name="Francisco Santos" userId="bb16b93645803acd" providerId="LiveId" clId="{F854FC09-F8B2-4FFF-9BA5-1269574EA7B7}" dt="2024-03-05T12:54:46.140" v="74" actId="26606"/>
          <pc:sldLayoutMkLst>
            <pc:docMk/>
            <pc:sldMasterMk cId="1785078534" sldId="2147483713"/>
            <pc:sldLayoutMk cId="1496819824" sldId="214748372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1:42.219" v="44" actId="26606"/>
        <pc:sldMasterMkLst>
          <pc:docMk/>
          <pc:sldMasterMk cId="2278239510" sldId="2147483725"/>
        </pc:sldMasterMkLst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928478455" sldId="2147483714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50223835" sldId="2147483715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616735281" sldId="2147483716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151062749" sldId="2147483717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13775873" sldId="2147483718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129005427" sldId="2147483719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830486293" sldId="2147483720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831985295" sldId="2147483721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3274991301" sldId="2147483722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4017239574" sldId="2147483723"/>
          </pc:sldLayoutMkLst>
        </pc:sldLayoutChg>
        <pc:sldLayoutChg chg="add del">
          <pc:chgData name="Francisco Santos" userId="bb16b93645803acd" providerId="LiveId" clId="{F854FC09-F8B2-4FFF-9BA5-1269574EA7B7}" dt="2024-03-05T12:51:42.219" v="44" actId="26606"/>
          <pc:sldLayoutMkLst>
            <pc:docMk/>
            <pc:sldMasterMk cId="2278239510" sldId="2147483725"/>
            <pc:sldLayoutMk cId="2560385266" sldId="214748372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2:18.080" v="52" actId="26606"/>
        <pc:sldMasterMkLst>
          <pc:docMk/>
          <pc:sldMasterMk cId="3013605289" sldId="2147483738"/>
        </pc:sldMasterMkLst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868321548" sldId="2147483727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463053935" sldId="2147483728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626697605" sldId="2147483729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430191035" sldId="2147483730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323256487" sldId="2147483731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107209233" sldId="2147483732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3514212907" sldId="2147483733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570085195" sldId="2147483734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2354252893" sldId="2147483735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442824898" sldId="2147483736"/>
          </pc:sldLayoutMkLst>
        </pc:sldLayoutChg>
        <pc:sldLayoutChg chg="add del">
          <pc:chgData name="Francisco Santos" userId="bb16b93645803acd" providerId="LiveId" clId="{F854FC09-F8B2-4FFF-9BA5-1269574EA7B7}" dt="2024-03-05T12:52:18.080" v="52" actId="26606"/>
          <pc:sldLayoutMkLst>
            <pc:docMk/>
            <pc:sldMasterMk cId="3013605289" sldId="2147483738"/>
            <pc:sldLayoutMk cId="3842396119" sldId="214748373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3:28.151" v="134" actId="26606"/>
        <pc:sldMasterMkLst>
          <pc:docMk/>
          <pc:sldMasterMk cId="2723699256" sldId="2147483788"/>
        </pc:sldMasterMkLst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1541722736" sldId="2147483777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1421455416" sldId="2147483778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2951806977" sldId="2147483779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3802713458" sldId="2147483780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1331326019" sldId="2147483781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453096643" sldId="2147483782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2781595602" sldId="2147483783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2858230528" sldId="2147483784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3992385010" sldId="2147483785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2034081795" sldId="2147483786"/>
          </pc:sldLayoutMkLst>
        </pc:sldLayoutChg>
        <pc:sldLayoutChg chg="add del">
          <pc:chgData name="Francisco Santos" userId="bb16b93645803acd" providerId="LiveId" clId="{F854FC09-F8B2-4FFF-9BA5-1269574EA7B7}" dt="2024-03-05T13:03:28.151" v="134" actId="26606"/>
          <pc:sldLayoutMkLst>
            <pc:docMk/>
            <pc:sldMasterMk cId="2723699256" sldId="2147483788"/>
            <pc:sldLayoutMk cId="3484318828" sldId="214748378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3:43.616" v="68" actId="26606"/>
        <pc:sldMasterMkLst>
          <pc:docMk/>
          <pc:sldMasterMk cId="3414474129" sldId="2147483801"/>
        </pc:sldMasterMkLst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744179111" sldId="2147483790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3513400489" sldId="2147483791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615544404" sldId="2147483792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2947175136" sldId="2147483793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692733541" sldId="2147483794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1447525138" sldId="2147483795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1690867692" sldId="2147483796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910919164" sldId="2147483797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2225748872" sldId="2147483798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1281132584" sldId="2147483799"/>
          </pc:sldLayoutMkLst>
        </pc:sldLayoutChg>
        <pc:sldLayoutChg chg="add del">
          <pc:chgData name="Francisco Santos" userId="bb16b93645803acd" providerId="LiveId" clId="{F854FC09-F8B2-4FFF-9BA5-1269574EA7B7}" dt="2024-03-05T12:53:43.616" v="68" actId="26606"/>
          <pc:sldLayoutMkLst>
            <pc:docMk/>
            <pc:sldMasterMk cId="3414474129" sldId="2147483801"/>
            <pc:sldLayoutMk cId="868849656" sldId="214748380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3:23.932" v="131" actId="26606"/>
        <pc:sldMasterMkLst>
          <pc:docMk/>
          <pc:sldMasterMk cId="618322192" sldId="2147483812"/>
        </pc:sldMasterMkLst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1173787386" sldId="2147483801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2030140067" sldId="2147483802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3377219260" sldId="2147483803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492953895" sldId="2147483804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3484767010" sldId="2147483805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2686830864" sldId="2147483806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2513673859" sldId="2147483807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3328641186" sldId="2147483808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952456590" sldId="2147483809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2066860028" sldId="2147483810"/>
          </pc:sldLayoutMkLst>
        </pc:sldLayoutChg>
        <pc:sldLayoutChg chg="add del">
          <pc:chgData name="Francisco Santos" userId="bb16b93645803acd" providerId="LiveId" clId="{F854FC09-F8B2-4FFF-9BA5-1269574EA7B7}" dt="2024-03-05T13:03:23.932" v="131" actId="26606"/>
          <pc:sldLayoutMkLst>
            <pc:docMk/>
            <pc:sldMasterMk cId="618322192" sldId="2147483812"/>
            <pc:sldLayoutMk cId="980988589" sldId="214748381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4:15.610" v="72" actId="26606"/>
        <pc:sldMasterMkLst>
          <pc:docMk/>
          <pc:sldMasterMk cId="151997575" sldId="2147483814"/>
        </pc:sldMasterMkLst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236515836" sldId="2147483803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867494390" sldId="2147483804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514796850" sldId="2147483805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153365380" sldId="2147483806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1376913450" sldId="2147483807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563960841" sldId="2147483808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3721467843" sldId="2147483809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755267172" sldId="2147483810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50127997" sldId="2147483811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2249894149" sldId="2147483812"/>
          </pc:sldLayoutMkLst>
        </pc:sldLayoutChg>
        <pc:sldLayoutChg chg="add del">
          <pc:chgData name="Francisco Santos" userId="bb16b93645803acd" providerId="LiveId" clId="{F854FC09-F8B2-4FFF-9BA5-1269574EA7B7}" dt="2024-03-05T12:54:15.610" v="72" actId="26606"/>
          <pc:sldLayoutMkLst>
            <pc:docMk/>
            <pc:sldMasterMk cId="151997575" sldId="2147483814"/>
            <pc:sldLayoutMk cId="496241770" sldId="21474838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2:54:08.687" v="70" actId="26606"/>
        <pc:sldMasterMkLst>
          <pc:docMk/>
          <pc:sldMasterMk cId="2731352382" sldId="2147483814"/>
        </pc:sldMasterMkLst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3449268945" sldId="2147483803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856696653" sldId="2147483804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1294054864" sldId="2147483805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1715906649" sldId="2147483806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4017986977" sldId="2147483807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3700877243" sldId="2147483808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63524820" sldId="2147483809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1408088121" sldId="2147483810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1770227960" sldId="2147483811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3948490023" sldId="2147483812"/>
          </pc:sldLayoutMkLst>
        </pc:sldLayoutChg>
        <pc:sldLayoutChg chg="add del">
          <pc:chgData name="Francisco Santos" userId="bb16b93645803acd" providerId="LiveId" clId="{F854FC09-F8B2-4FFF-9BA5-1269574EA7B7}" dt="2024-03-05T12:54:08.687" v="70" actId="26606"/>
          <pc:sldLayoutMkLst>
            <pc:docMk/>
            <pc:sldMasterMk cId="2731352382" sldId="2147483814"/>
            <pc:sldLayoutMk cId="507903343" sldId="21474838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3:28.073" v="133" actId="26606"/>
        <pc:sldMasterMkLst>
          <pc:docMk/>
          <pc:sldMasterMk cId="3093525658" sldId="2147483838"/>
        </pc:sldMasterMkLst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717782583" sldId="2147483827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1464489439" sldId="2147483828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1005127255" sldId="2147483829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3413401181" sldId="2147483830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3017359406" sldId="2147483831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4156422248" sldId="2147483832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596212626" sldId="2147483833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839581481" sldId="2147483834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3021197426" sldId="2147483835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70212846" sldId="2147483836"/>
          </pc:sldLayoutMkLst>
        </pc:sldLayoutChg>
        <pc:sldLayoutChg chg="add del">
          <pc:chgData name="Francisco Santos" userId="bb16b93645803acd" providerId="LiveId" clId="{F854FC09-F8B2-4FFF-9BA5-1269574EA7B7}" dt="2024-03-05T13:03:28.073" v="133" actId="26606"/>
          <pc:sldLayoutMkLst>
            <pc:docMk/>
            <pc:sldMasterMk cId="3093525658" sldId="2147483838"/>
            <pc:sldLayoutMk cId="1785574400" sldId="214748383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26.656" v="173" actId="26606"/>
        <pc:sldMasterMkLst>
          <pc:docMk/>
          <pc:sldMasterMk cId="4198535023" sldId="2147483890"/>
        </pc:sldMasterMkLst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4034599721" sldId="2147483879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3580518133" sldId="2147483880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2291971525" sldId="2147483881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895191590" sldId="2147483882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1738982939" sldId="2147483883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2456647781" sldId="2147483884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4130857960" sldId="2147483885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490819129" sldId="2147483886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1349248352" sldId="2147483887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478149502" sldId="2147483888"/>
          </pc:sldLayoutMkLst>
        </pc:sldLayoutChg>
        <pc:sldLayoutChg chg="add del">
          <pc:chgData name="Francisco Santos" userId="bb16b93645803acd" providerId="LiveId" clId="{F854FC09-F8B2-4FFF-9BA5-1269574EA7B7}" dt="2024-03-05T13:06:26.656" v="173" actId="26606"/>
          <pc:sldLayoutMkLst>
            <pc:docMk/>
            <pc:sldMasterMk cId="4198535023" sldId="2147483890"/>
            <pc:sldLayoutMk cId="3553049921" sldId="214748388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34.529" v="150" actId="26606"/>
        <pc:sldMasterMkLst>
          <pc:docMk/>
          <pc:sldMasterMk cId="2815579778" sldId="2147483891"/>
        </pc:sldMasterMkLst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649428522" sldId="2147483892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90473500" sldId="2147483893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583381798" sldId="2147483894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3028322557" sldId="2147483895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310040703" sldId="2147483896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197174496" sldId="2147483897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2678431372" sldId="2147483898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4116479396" sldId="2147483899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185724065" sldId="2147483900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4185670544" sldId="2147483901"/>
          </pc:sldLayoutMkLst>
        </pc:sldLayoutChg>
        <pc:sldLayoutChg chg="add del">
          <pc:chgData name="Francisco Santos" userId="bb16b93645803acd" providerId="LiveId" clId="{F854FC09-F8B2-4FFF-9BA5-1269574EA7B7}" dt="2024-03-05T13:05:34.529" v="150" actId="26606"/>
          <pc:sldLayoutMkLst>
            <pc:docMk/>
            <pc:sldMasterMk cId="2815579778" sldId="2147483891"/>
            <pc:sldLayoutMk cId="2731767905" sldId="21474839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23.310" v="168" actId="26606"/>
        <pc:sldMasterMkLst>
          <pc:docMk/>
          <pc:sldMasterMk cId="3448683496" sldId="2147483891"/>
        </pc:sldMasterMkLst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3525029359" sldId="2147483892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1470866296" sldId="2147483893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2396265665" sldId="2147483894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1355515470" sldId="2147483895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2346795547" sldId="2147483896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2920476116" sldId="2147483897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3259773618" sldId="2147483898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3127564106" sldId="2147483899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4079085318" sldId="2147483900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1696414249" sldId="2147483901"/>
          </pc:sldLayoutMkLst>
        </pc:sldLayoutChg>
        <pc:sldLayoutChg chg="add del">
          <pc:chgData name="Francisco Santos" userId="bb16b93645803acd" providerId="LiveId" clId="{F854FC09-F8B2-4FFF-9BA5-1269574EA7B7}" dt="2024-03-05T13:06:23.310" v="168" actId="26606"/>
          <pc:sldLayoutMkLst>
            <pc:docMk/>
            <pc:sldMasterMk cId="3448683496" sldId="2147483891"/>
            <pc:sldLayoutMk cId="3518411531" sldId="21474839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50.024" v="154" actId="26606"/>
        <pc:sldMasterMkLst>
          <pc:docMk/>
          <pc:sldMasterMk cId="279340576" sldId="2147483914"/>
        </pc:sldMasterMkLst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3013709203" sldId="2147483903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963313121" sldId="2147483904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4015221838" sldId="2147483905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1188184585" sldId="2147483906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209578395" sldId="2147483907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2552741305" sldId="2147483908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4149618701" sldId="2147483909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2597547405" sldId="2147483910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683725293" sldId="2147483911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3598224916" sldId="2147483912"/>
          </pc:sldLayoutMkLst>
        </pc:sldLayoutChg>
        <pc:sldLayoutChg chg="add del">
          <pc:chgData name="Francisco Santos" userId="bb16b93645803acd" providerId="LiveId" clId="{F854FC09-F8B2-4FFF-9BA5-1269574EA7B7}" dt="2024-03-05T13:05:50.024" v="154" actId="26606"/>
          <pc:sldLayoutMkLst>
            <pc:docMk/>
            <pc:sldMasterMk cId="279340576" sldId="2147483914"/>
            <pc:sldLayoutMk cId="931650426" sldId="21474839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13.312" v="146" actId="26606"/>
        <pc:sldMasterMkLst>
          <pc:docMk/>
          <pc:sldMasterMk cId="726454653" sldId="2147483914"/>
        </pc:sldMasterMkLst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864743854" sldId="2147483903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4183690513" sldId="2147483904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809444430" sldId="2147483905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879491342" sldId="2147483906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2636477357" sldId="2147483907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4129574698" sldId="2147483908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3973377416" sldId="2147483909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4225599052" sldId="2147483910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2182558973" sldId="2147483911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2308344858" sldId="2147483912"/>
          </pc:sldLayoutMkLst>
        </pc:sldLayoutChg>
        <pc:sldLayoutChg chg="add del">
          <pc:chgData name="Francisco Santos" userId="bb16b93645803acd" providerId="LiveId" clId="{F854FC09-F8B2-4FFF-9BA5-1269574EA7B7}" dt="2024-03-05T13:05:13.312" v="146" actId="26606"/>
          <pc:sldLayoutMkLst>
            <pc:docMk/>
            <pc:sldMasterMk cId="726454653" sldId="2147483914"/>
            <pc:sldLayoutMk cId="2509857801" sldId="21474839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48.254" v="152" actId="26606"/>
        <pc:sldMasterMkLst>
          <pc:docMk/>
          <pc:sldMasterMk cId="2478312740" sldId="2147483914"/>
        </pc:sldMasterMkLst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2269017722" sldId="2147483903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1711862917" sldId="2147483904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798555117" sldId="2147483905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256025940" sldId="2147483906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1037261701" sldId="2147483907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648601260" sldId="2147483908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4288611583" sldId="2147483909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3404629093" sldId="2147483910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673295545" sldId="2147483911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3000129936" sldId="2147483912"/>
          </pc:sldLayoutMkLst>
        </pc:sldLayoutChg>
        <pc:sldLayoutChg chg="add del">
          <pc:chgData name="Francisco Santos" userId="bb16b93645803acd" providerId="LiveId" clId="{F854FC09-F8B2-4FFF-9BA5-1269574EA7B7}" dt="2024-03-05T13:05:48.254" v="152" actId="26606"/>
          <pc:sldLayoutMkLst>
            <pc:docMk/>
            <pc:sldMasterMk cId="2478312740" sldId="2147483914"/>
            <pc:sldLayoutMk cId="16584064" sldId="21474839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52.160" v="197" actId="26606"/>
        <pc:sldMasterMkLst>
          <pc:docMk/>
          <pc:sldMasterMk cId="2873803764" sldId="2147483914"/>
        </pc:sldMasterMkLst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714238115" sldId="2147483903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246164848" sldId="2147483904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1064284439" sldId="2147483905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56716045" sldId="2147483906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112914002" sldId="2147483907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4165480281" sldId="2147483908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599756845" sldId="2147483909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1666654880" sldId="2147483910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4285966729" sldId="2147483911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2566475461" sldId="2147483912"/>
          </pc:sldLayoutMkLst>
        </pc:sldLayoutChg>
        <pc:sldLayoutChg chg="add del">
          <pc:chgData name="Francisco Santos" userId="bb16b93645803acd" providerId="LiveId" clId="{F854FC09-F8B2-4FFF-9BA5-1269574EA7B7}" dt="2024-03-05T13:07:52.160" v="197" actId="26606"/>
          <pc:sldLayoutMkLst>
            <pc:docMk/>
            <pc:sldMasterMk cId="2873803764" sldId="2147483914"/>
            <pc:sldLayoutMk cId="1033326731" sldId="21474839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18.737" v="186" actId="26606"/>
        <pc:sldMasterMkLst>
          <pc:docMk/>
          <pc:sldMasterMk cId="1464082841" sldId="2147483915"/>
        </pc:sldMasterMkLst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494628803" sldId="2147483916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394758981" sldId="2147483917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4154554417" sldId="2147483918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482246782" sldId="2147483919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697194047" sldId="2147483920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1967352249" sldId="2147483921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008376493" sldId="2147483922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849219181" sldId="2147483923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2382312222" sldId="2147483924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1916815948" sldId="2147483925"/>
          </pc:sldLayoutMkLst>
        </pc:sldLayoutChg>
        <pc:sldLayoutChg chg="add del">
          <pc:chgData name="Francisco Santos" userId="bb16b93645803acd" providerId="LiveId" clId="{F854FC09-F8B2-4FFF-9BA5-1269574EA7B7}" dt="2024-03-05T13:07:18.737" v="186" actId="26606"/>
          <pc:sldLayoutMkLst>
            <pc:docMk/>
            <pc:sldMasterMk cId="1464082841" sldId="2147483915"/>
            <pc:sldLayoutMk cId="182006636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52.128" v="196" actId="26606"/>
        <pc:sldMasterMkLst>
          <pc:docMk/>
          <pc:sldMasterMk cId="3682917945" sldId="2147483915"/>
        </pc:sldMasterMkLst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805008815" sldId="2147483916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758287147" sldId="2147483917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2205540831" sldId="2147483918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609622926" sldId="2147483919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163779166" sldId="2147483920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202135301" sldId="2147483921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1282859006" sldId="2147483922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788980134" sldId="2147483923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221371236" sldId="2147483924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3306486118" sldId="2147483925"/>
          </pc:sldLayoutMkLst>
        </pc:sldLayoutChg>
        <pc:sldLayoutChg chg="add del">
          <pc:chgData name="Francisco Santos" userId="bb16b93645803acd" providerId="LiveId" clId="{F854FC09-F8B2-4FFF-9BA5-1269574EA7B7}" dt="2024-03-05T13:07:52.128" v="196" actId="26606"/>
          <pc:sldLayoutMkLst>
            <pc:docMk/>
            <pc:sldMasterMk cId="3682917945" sldId="2147483915"/>
            <pc:sldLayoutMk cId="1405009320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59.239" v="156" actId="26606"/>
        <pc:sldMasterMkLst>
          <pc:docMk/>
          <pc:sldMasterMk cId="439467626" sldId="2147483927"/>
        </pc:sldMasterMkLst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697236561" sldId="2147483916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282908226" sldId="2147483917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4095082485" sldId="2147483918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306636275" sldId="2147483919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569433055" sldId="2147483920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71012828" sldId="2147483921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660709540" sldId="2147483922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3072714224" sldId="2147483923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784598" sldId="2147483924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243977948" sldId="2147483925"/>
          </pc:sldLayoutMkLst>
        </pc:sldLayoutChg>
        <pc:sldLayoutChg chg="add del">
          <pc:chgData name="Francisco Santos" userId="bb16b93645803acd" providerId="LiveId" clId="{F854FC09-F8B2-4FFF-9BA5-1269574EA7B7}" dt="2024-03-05T13:05:59.239" v="156" actId="26606"/>
          <pc:sldLayoutMkLst>
            <pc:docMk/>
            <pc:sldMasterMk cId="439467626" sldId="2147483927"/>
            <pc:sldLayoutMk cId="1404303222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26.624" v="172" actId="26606"/>
        <pc:sldMasterMkLst>
          <pc:docMk/>
          <pc:sldMasterMk cId="1302576588" sldId="2147483927"/>
        </pc:sldMasterMkLst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3284711567" sldId="2147483916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2836774233" sldId="2147483917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2945502157" sldId="2147483918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1532971816" sldId="2147483919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2559700374" sldId="2147483920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132600440" sldId="2147483921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1955118201" sldId="2147483922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1792081841" sldId="2147483923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620106588" sldId="2147483924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494127428" sldId="2147483925"/>
          </pc:sldLayoutMkLst>
        </pc:sldLayoutChg>
        <pc:sldLayoutChg chg="add del">
          <pc:chgData name="Francisco Santos" userId="bb16b93645803acd" providerId="LiveId" clId="{F854FC09-F8B2-4FFF-9BA5-1269574EA7B7}" dt="2024-03-05T13:06:26.624" v="172" actId="26606"/>
          <pc:sldLayoutMkLst>
            <pc:docMk/>
            <pc:sldMasterMk cId="1302576588" sldId="2147483927"/>
            <pc:sldLayoutMk cId="2744475930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22.806" v="166" actId="26606"/>
        <pc:sldMasterMkLst>
          <pc:docMk/>
          <pc:sldMasterMk cId="3442556163" sldId="2147483927"/>
        </pc:sldMasterMkLst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208174464" sldId="2147483916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924916539" sldId="2147483917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271025954" sldId="2147483918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152194556" sldId="2147483919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867650507" sldId="2147483920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424577368" sldId="2147483921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4012013430" sldId="2147483922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3008021773" sldId="2147483923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119567764" sldId="2147483924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3419953514" sldId="2147483925"/>
          </pc:sldLayoutMkLst>
        </pc:sldLayoutChg>
        <pc:sldLayoutChg chg="add del">
          <pc:chgData name="Francisco Santos" userId="bb16b93645803acd" providerId="LiveId" clId="{F854FC09-F8B2-4FFF-9BA5-1269574EA7B7}" dt="2024-03-05T13:06:22.806" v="166" actId="26606"/>
          <pc:sldLayoutMkLst>
            <pc:docMk/>
            <pc:sldMasterMk cId="3442556163" sldId="2147483927"/>
            <pc:sldLayoutMk cId="2553712979" sldId="21474839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55.087" v="182" actId="26606"/>
        <pc:sldMasterMkLst>
          <pc:docMk/>
          <pc:sldMasterMk cId="2744815957" sldId="2147483938"/>
        </pc:sldMasterMkLst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4119870578" sldId="2147483927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264626361" sldId="2147483928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1506144434" sldId="2147483929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757099231" sldId="2147483930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605341371" sldId="2147483931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1260370416" sldId="2147483932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1584968013" sldId="2147483933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269823153" sldId="2147483934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492917648" sldId="2147483935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1349640843" sldId="2147483936"/>
          </pc:sldLayoutMkLst>
        </pc:sldLayoutChg>
        <pc:sldLayoutChg chg="add del">
          <pc:chgData name="Francisco Santos" userId="bb16b93645803acd" providerId="LiveId" clId="{F854FC09-F8B2-4FFF-9BA5-1269574EA7B7}" dt="2024-03-05T13:06:55.087" v="182" actId="26606"/>
          <pc:sldLayoutMkLst>
            <pc:docMk/>
            <pc:sldMasterMk cId="2744815957" sldId="2147483938"/>
            <pc:sldLayoutMk cId="2398245470" sldId="214748393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20.675" v="188" actId="26606"/>
        <pc:sldMasterMkLst>
          <pc:docMk/>
          <pc:sldMasterMk cId="3217462754" sldId="2147483938"/>
        </pc:sldMasterMkLst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776758637" sldId="2147483927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3225205377" sldId="2147483928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3597560509" sldId="2147483929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269865064" sldId="2147483930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3851875772" sldId="2147483931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903633632" sldId="2147483932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720867500" sldId="2147483933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1022872090" sldId="2147483934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742066787" sldId="2147483935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272798890" sldId="2147483936"/>
          </pc:sldLayoutMkLst>
        </pc:sldLayoutChg>
        <pc:sldLayoutChg chg="add del">
          <pc:chgData name="Francisco Santos" userId="bb16b93645803acd" providerId="LiveId" clId="{F854FC09-F8B2-4FFF-9BA5-1269574EA7B7}" dt="2024-03-05T13:07:20.675" v="188" actId="26606"/>
          <pc:sldLayoutMkLst>
            <pc:docMk/>
            <pc:sldMasterMk cId="3217462754" sldId="2147483938"/>
            <pc:sldLayoutMk cId="2642266110" sldId="214748393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25.452" v="148" actId="26606"/>
        <pc:sldMasterMkLst>
          <pc:docMk/>
          <pc:sldMasterMk cId="3126722261" sldId="2147483940"/>
        </pc:sldMasterMkLst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808913940" sldId="2147483929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2989560711" sldId="2147483930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1436762088" sldId="2147483931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7947294" sldId="2147483932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3893754766" sldId="2147483933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3277331833" sldId="2147483934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1921177572" sldId="2147483935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536647493" sldId="2147483936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1602563078" sldId="2147483937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4055655897" sldId="2147483938"/>
          </pc:sldLayoutMkLst>
        </pc:sldLayoutChg>
        <pc:sldLayoutChg chg="add del">
          <pc:chgData name="Francisco Santos" userId="bb16b93645803acd" providerId="LiveId" clId="{F854FC09-F8B2-4FFF-9BA5-1269574EA7B7}" dt="2024-03-05T13:05:25.452" v="148" actId="26606"/>
          <pc:sldLayoutMkLst>
            <pc:docMk/>
            <pc:sldMasterMk cId="3126722261" sldId="2147483940"/>
            <pc:sldLayoutMk cId="3260256691" sldId="214748393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18.724" v="164" actId="26606"/>
        <pc:sldMasterMkLst>
          <pc:docMk/>
          <pc:sldMasterMk cId="3496201995" sldId="2147483940"/>
        </pc:sldMasterMkLst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1913332584" sldId="2147483929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3683949958" sldId="2147483930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2676927519" sldId="2147483931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2240434934" sldId="2147483932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2942567599" sldId="2147483933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2832861606" sldId="2147483934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3934778632" sldId="2147483935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3874162945" sldId="2147483936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3429821292" sldId="2147483937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1677507738" sldId="2147483938"/>
          </pc:sldLayoutMkLst>
        </pc:sldLayoutChg>
        <pc:sldLayoutChg chg="add del">
          <pc:chgData name="Francisco Santos" userId="bb16b93645803acd" providerId="LiveId" clId="{F854FC09-F8B2-4FFF-9BA5-1269574EA7B7}" dt="2024-03-05T13:06:18.724" v="164" actId="26606"/>
          <pc:sldLayoutMkLst>
            <pc:docMk/>
            <pc:sldMasterMk cId="3496201995" sldId="2147483940"/>
            <pc:sldLayoutMk cId="853439107" sldId="214748393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38.350" v="176" actId="26606"/>
        <pc:sldMasterMkLst>
          <pc:docMk/>
          <pc:sldMasterMk cId="608475641" sldId="2147483951"/>
        </pc:sldMasterMkLst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2971093085" sldId="2147483940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1189241850" sldId="2147483941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3351298292" sldId="2147483942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3248981351" sldId="2147483943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1093934322" sldId="2147483944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2387718535" sldId="2147483945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2320464777" sldId="2147483946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3949838506" sldId="2147483947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1273840584" sldId="2147483948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3469097633" sldId="2147483949"/>
          </pc:sldLayoutMkLst>
        </pc:sldLayoutChg>
        <pc:sldLayoutChg chg="add del">
          <pc:chgData name="Francisco Santos" userId="bb16b93645803acd" providerId="LiveId" clId="{F854FC09-F8B2-4FFF-9BA5-1269574EA7B7}" dt="2024-03-05T13:06:38.350" v="176" actId="26606"/>
          <pc:sldLayoutMkLst>
            <pc:docMk/>
            <pc:sldMasterMk cId="608475641" sldId="2147483951"/>
            <pc:sldLayoutMk cId="2947806963" sldId="214748395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22.757" v="190" actId="26606"/>
        <pc:sldMasterMkLst>
          <pc:docMk/>
          <pc:sldMasterMk cId="1373784743" sldId="2147483951"/>
        </pc:sldMasterMkLst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1491988598" sldId="2147483940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3693983605" sldId="2147483941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2755370583" sldId="2147483942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2021288900" sldId="2147483943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2608599487" sldId="2147483944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3197480557" sldId="2147483945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859727109" sldId="2147483946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1277430005" sldId="2147483947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259764286" sldId="2147483948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4176209634" sldId="2147483949"/>
          </pc:sldLayoutMkLst>
        </pc:sldLayoutChg>
        <pc:sldLayoutChg chg="add del">
          <pc:chgData name="Francisco Santos" userId="bb16b93645803acd" providerId="LiveId" clId="{F854FC09-F8B2-4FFF-9BA5-1269574EA7B7}" dt="2024-03-05T13:07:22.757" v="190" actId="26606"/>
          <pc:sldLayoutMkLst>
            <pc:docMk/>
            <pc:sldMasterMk cId="1373784743" sldId="2147483951"/>
            <pc:sldLayoutMk cId="1790389457" sldId="214748395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10.069" v="184" actId="26606"/>
        <pc:sldMasterMkLst>
          <pc:docMk/>
          <pc:sldMasterMk cId="3505749101" sldId="2147483951"/>
        </pc:sldMasterMkLst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4120393282" sldId="2147483940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130646625" sldId="2147483941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328207851" sldId="2147483942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1605477128" sldId="2147483943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690958218" sldId="2147483944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801599184" sldId="2147483945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803211195" sldId="2147483946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561355039" sldId="2147483947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3072231962" sldId="2147483948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2177806332" sldId="2147483949"/>
          </pc:sldLayoutMkLst>
        </pc:sldLayoutChg>
        <pc:sldLayoutChg chg="add del">
          <pc:chgData name="Francisco Santos" userId="bb16b93645803acd" providerId="LiveId" clId="{F854FC09-F8B2-4FFF-9BA5-1269574EA7B7}" dt="2024-03-05T13:07:10.069" v="184" actId="26606"/>
          <pc:sldLayoutMkLst>
            <pc:docMk/>
            <pc:sldMasterMk cId="3505749101" sldId="2147483951"/>
            <pc:sldLayoutMk cId="3483716230" sldId="214748395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16.055" v="162" actId="26606"/>
        <pc:sldMasterMkLst>
          <pc:docMk/>
          <pc:sldMasterMk cId="3196564013" sldId="2147483953"/>
        </pc:sldMasterMkLst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063490305" sldId="2147483942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349735767" sldId="2147483943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3754237828" sldId="2147483944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111316838" sldId="2147483945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349329932" sldId="2147483946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3881355820" sldId="2147483947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3574191416" sldId="2147483948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617672891" sldId="2147483949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145021775" sldId="2147483950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2483720531" sldId="2147483951"/>
          </pc:sldLayoutMkLst>
        </pc:sldLayoutChg>
        <pc:sldLayoutChg chg="add del">
          <pc:chgData name="Francisco Santos" userId="bb16b93645803acd" providerId="LiveId" clId="{F854FC09-F8B2-4FFF-9BA5-1269574EA7B7}" dt="2024-03-05T13:06:16.055" v="162" actId="26606"/>
          <pc:sldLayoutMkLst>
            <pc:docMk/>
            <pc:sldMasterMk cId="3196564013" sldId="2147483953"/>
            <pc:sldLayoutMk cId="3601959952" sldId="214748395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26.194" v="192" actId="26606"/>
        <pc:sldMasterMkLst>
          <pc:docMk/>
          <pc:sldMasterMk cId="1936774074" sldId="2147483964"/>
        </pc:sldMasterMkLst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3457652687" sldId="2147483953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1367599839" sldId="2147483954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1188417570" sldId="2147483955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3078836767" sldId="2147483956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708955825" sldId="2147483957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2149896184" sldId="2147483958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2654156402" sldId="2147483959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3826359402" sldId="2147483960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2821321368" sldId="2147483961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372370931" sldId="2147483962"/>
          </pc:sldLayoutMkLst>
        </pc:sldLayoutChg>
        <pc:sldLayoutChg chg="add del">
          <pc:chgData name="Francisco Santos" userId="bb16b93645803acd" providerId="LiveId" clId="{F854FC09-F8B2-4FFF-9BA5-1269574EA7B7}" dt="2024-03-05T13:07:26.194" v="192" actId="26606"/>
          <pc:sldLayoutMkLst>
            <pc:docMk/>
            <pc:sldMasterMk cId="1936774074" sldId="2147483964"/>
            <pc:sldLayoutMk cId="2364801822" sldId="214748396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43.728" v="178" actId="26606"/>
        <pc:sldMasterMkLst>
          <pc:docMk/>
          <pc:sldMasterMk cId="3073865971" sldId="2147483964"/>
        </pc:sldMasterMkLst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3709233474" sldId="2147483953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343202326" sldId="2147483954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1911993083" sldId="2147483955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311512779" sldId="2147483956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658994153" sldId="2147483957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436378339" sldId="2147483958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737844838" sldId="2147483959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1647670047" sldId="2147483960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991124455" sldId="2147483961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618558392" sldId="2147483962"/>
          </pc:sldLayoutMkLst>
        </pc:sldLayoutChg>
        <pc:sldLayoutChg chg="add del">
          <pc:chgData name="Francisco Santos" userId="bb16b93645803acd" providerId="LiveId" clId="{F854FC09-F8B2-4FFF-9BA5-1269574EA7B7}" dt="2024-03-05T13:06:43.728" v="178" actId="26606"/>
          <pc:sldLayoutMkLst>
            <pc:docMk/>
            <pc:sldMasterMk cId="3073865971" sldId="2147483964"/>
            <pc:sldLayoutMk cId="2964929763" sldId="214748396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42.626" v="218" actId="26606"/>
        <pc:sldMasterMkLst>
          <pc:docMk/>
          <pc:sldMasterMk cId="3176425627" sldId="2147483964"/>
        </pc:sldMasterMkLst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901932102" sldId="2147483953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85230150" sldId="2147483954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821130915" sldId="2147483955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3858333977" sldId="2147483956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703592736" sldId="2147483957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942880695" sldId="2147483958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154497072" sldId="2147483959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021569051" sldId="2147483960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1703233533" sldId="2147483961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3061504027" sldId="2147483962"/>
          </pc:sldLayoutMkLst>
        </pc:sldLayoutChg>
        <pc:sldLayoutChg chg="add del">
          <pc:chgData name="Francisco Santos" userId="bb16b93645803acd" providerId="LiveId" clId="{F854FC09-F8B2-4FFF-9BA5-1269574EA7B7}" dt="2024-03-05T13:08:42.626" v="218" actId="26606"/>
          <pc:sldLayoutMkLst>
            <pc:docMk/>
            <pc:sldMasterMk cId="3176425627" sldId="2147483964"/>
            <pc:sldLayoutMk cId="862580126" sldId="214748396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30.614" v="254" actId="26606"/>
        <pc:sldMasterMkLst>
          <pc:docMk/>
          <pc:sldMasterMk cId="2127861712" sldId="2147483965"/>
        </pc:sldMasterMkLst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2046538635" sldId="2147483966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2644236940" sldId="2147483967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1242952346" sldId="2147483968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3671221304" sldId="2147483969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1586142491" sldId="2147483970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2017482158" sldId="2147483971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3214273266" sldId="2147483972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3343457146" sldId="2147483973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3562445265" sldId="2147483974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1816567128" sldId="2147483975"/>
          </pc:sldLayoutMkLst>
        </pc:sldLayoutChg>
        <pc:sldLayoutChg chg="add del">
          <pc:chgData name="Francisco Santos" userId="bb16b93645803acd" providerId="LiveId" clId="{F854FC09-F8B2-4FFF-9BA5-1269574EA7B7}" dt="2024-03-05T13:10:30.614" v="254" actId="26606"/>
          <pc:sldLayoutMkLst>
            <pc:docMk/>
            <pc:sldMasterMk cId="2127861712" sldId="2147483965"/>
            <pc:sldLayoutMk cId="287384292" sldId="214748397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0.237" v="203" actId="26606"/>
        <pc:sldMasterMkLst>
          <pc:docMk/>
          <pc:sldMasterMk cId="4032131176" sldId="2147483965"/>
        </pc:sldMasterMkLst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2270904041" sldId="2147483966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696638385" sldId="2147483967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4263802140" sldId="2147483968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3951903742" sldId="2147483969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3728763099" sldId="2147483970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1192243474" sldId="2147483971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1978023408" sldId="2147483972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3215606322" sldId="2147483973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755242330" sldId="2147483974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287649205" sldId="2147483975"/>
          </pc:sldLayoutMkLst>
        </pc:sldLayoutChg>
        <pc:sldLayoutChg chg="add del">
          <pc:chgData name="Francisco Santos" userId="bb16b93645803acd" providerId="LiveId" clId="{F854FC09-F8B2-4FFF-9BA5-1269574EA7B7}" dt="2024-03-05T13:08:10.237" v="203" actId="26606"/>
          <pc:sldLayoutMkLst>
            <pc:docMk/>
            <pc:sldMasterMk cId="4032131176" sldId="2147483965"/>
            <pc:sldLayoutMk cId="230052199" sldId="214748397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5:08.523" v="144" actId="26606"/>
        <pc:sldMasterMkLst>
          <pc:docMk/>
          <pc:sldMasterMk cId="2260706530" sldId="2147483966"/>
        </pc:sldMasterMkLst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4058687179" sldId="2147483955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351039915" sldId="2147483956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1255275838" sldId="2147483957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115771570" sldId="2147483958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60678738" sldId="2147483959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376741211" sldId="2147483960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100913577" sldId="2147483961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372322702" sldId="2147483962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2453690945" sldId="2147483963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3174772963" sldId="2147483964"/>
          </pc:sldLayoutMkLst>
        </pc:sldLayoutChg>
        <pc:sldLayoutChg chg="add del">
          <pc:chgData name="Francisco Santos" userId="bb16b93645803acd" providerId="LiveId" clId="{F854FC09-F8B2-4FFF-9BA5-1269574EA7B7}" dt="2024-03-05T13:05:08.523" v="144" actId="26606"/>
          <pc:sldLayoutMkLst>
            <pc:docMk/>
            <pc:sldMasterMk cId="2260706530" sldId="2147483966"/>
            <pc:sldLayoutMk cId="1235218829" sldId="214748396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7:46.670" v="194" actId="26606"/>
        <pc:sldMasterMkLst>
          <pc:docMk/>
          <pc:sldMasterMk cId="599087471" sldId="2147483977"/>
        </pc:sldMasterMkLst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3429742671" sldId="2147483966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263578625" sldId="2147483967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3889944838" sldId="2147483968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1154716212" sldId="2147483969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2145106787" sldId="2147483970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2698123699" sldId="2147483971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1957296647" sldId="2147483972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2145807431" sldId="2147483973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3390096727" sldId="2147483974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4115616738" sldId="2147483975"/>
          </pc:sldLayoutMkLst>
        </pc:sldLayoutChg>
        <pc:sldLayoutChg chg="add del">
          <pc:chgData name="Francisco Santos" userId="bb16b93645803acd" providerId="LiveId" clId="{F854FC09-F8B2-4FFF-9BA5-1269574EA7B7}" dt="2024-03-05T13:07:46.670" v="194" actId="26606"/>
          <pc:sldLayoutMkLst>
            <pc:docMk/>
            <pc:sldMasterMk cId="599087471" sldId="2147483977"/>
            <pc:sldLayoutMk cId="1775960907" sldId="214748397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06.742" v="158" actId="26606"/>
        <pc:sldMasterMkLst>
          <pc:docMk/>
          <pc:sldMasterMk cId="4204067827" sldId="2147483979"/>
        </pc:sldMasterMkLst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1996795428" sldId="2147483968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2853283700" sldId="2147483969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3103509663" sldId="2147483970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3657029943" sldId="2147483971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1519554320" sldId="2147483972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4037662462" sldId="2147483973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2475293848" sldId="2147483974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1851162445" sldId="2147483975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2152454812" sldId="2147483976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658382372" sldId="2147483977"/>
          </pc:sldLayoutMkLst>
        </pc:sldLayoutChg>
        <pc:sldLayoutChg chg="add del">
          <pc:chgData name="Francisco Santos" userId="bb16b93645803acd" providerId="LiveId" clId="{F854FC09-F8B2-4FFF-9BA5-1269574EA7B7}" dt="2024-03-05T13:06:06.742" v="158" actId="26606"/>
          <pc:sldLayoutMkLst>
            <pc:docMk/>
            <pc:sldMasterMk cId="4204067827" sldId="2147483979"/>
            <pc:sldLayoutMk cId="874322896" sldId="214748397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09.131" v="201" actId="26606"/>
        <pc:sldMasterMkLst>
          <pc:docMk/>
          <pc:sldMasterMk cId="812762216" sldId="2147483988"/>
        </pc:sldMasterMkLst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1527776370" sldId="2147483977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3960865411" sldId="2147483978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3901668908" sldId="2147483979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1773409068" sldId="2147483980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1401418182" sldId="2147483981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3966719821" sldId="2147483982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779083232" sldId="2147483983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117410987" sldId="2147483984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2185398501" sldId="2147483985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2132898267" sldId="2147483986"/>
          </pc:sldLayoutMkLst>
        </pc:sldLayoutChg>
        <pc:sldLayoutChg chg="add del">
          <pc:chgData name="Francisco Santos" userId="bb16b93645803acd" providerId="LiveId" clId="{F854FC09-F8B2-4FFF-9BA5-1269574EA7B7}" dt="2024-03-05T13:08:09.131" v="201" actId="26606"/>
          <pc:sldLayoutMkLst>
            <pc:docMk/>
            <pc:sldMasterMk cId="812762216" sldId="2147483988"/>
            <pc:sldLayoutMk cId="3200435744" sldId="214748398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14.714" v="160" actId="26606"/>
        <pc:sldMasterMkLst>
          <pc:docMk/>
          <pc:sldMasterMk cId="2315642729" sldId="2147483992"/>
        </pc:sldMasterMkLst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116570324" sldId="2147483981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4064986077" sldId="2147483982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493319568" sldId="2147483983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252397194" sldId="2147483984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2577456119" sldId="2147483985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3362578574" sldId="2147483986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4054667815" sldId="2147483987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3743082150" sldId="2147483988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2531586579" sldId="2147483989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340568843" sldId="2147483990"/>
          </pc:sldLayoutMkLst>
        </pc:sldLayoutChg>
        <pc:sldLayoutChg chg="add del">
          <pc:chgData name="Francisco Santos" userId="bb16b93645803acd" providerId="LiveId" clId="{F854FC09-F8B2-4FFF-9BA5-1269574EA7B7}" dt="2024-03-05T13:06:14.714" v="160" actId="26606"/>
          <pc:sldLayoutMkLst>
            <pc:docMk/>
            <pc:sldMasterMk cId="2315642729" sldId="2147483992"/>
            <pc:sldLayoutMk cId="1492712216" sldId="214748399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1.278" v="205" actId="26606"/>
        <pc:sldMasterMkLst>
          <pc:docMk/>
          <pc:sldMasterMk cId="283098532" sldId="2147484001"/>
        </pc:sldMasterMkLst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3163728326" sldId="2147483990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606115994" sldId="2147483991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3491237763" sldId="2147483992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3658531624" sldId="2147483993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3122186551" sldId="2147483994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1053390386" sldId="2147483995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1657224066" sldId="2147483996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958621457" sldId="2147483997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1641484271" sldId="2147483998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2188187452" sldId="2147483999"/>
          </pc:sldLayoutMkLst>
        </pc:sldLayoutChg>
        <pc:sldLayoutChg chg="add del">
          <pc:chgData name="Francisco Santos" userId="bb16b93645803acd" providerId="LiveId" clId="{F854FC09-F8B2-4FFF-9BA5-1269574EA7B7}" dt="2024-03-05T13:08:11.278" v="205" actId="26606"/>
          <pc:sldLayoutMkLst>
            <pc:docMk/>
            <pc:sldMasterMk cId="283098532" sldId="2147484001"/>
            <pc:sldLayoutMk cId="799228413" sldId="214748400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42.587" v="217" actId="26606"/>
        <pc:sldMasterMkLst>
          <pc:docMk/>
          <pc:sldMasterMk cId="3165351550" sldId="2147484001"/>
        </pc:sldMasterMkLst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2887470519" sldId="2147483990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36642865" sldId="2147483991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3527066997" sldId="2147483992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249934651" sldId="2147483993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3193422742" sldId="2147483994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1052666034" sldId="2147483995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2518285932" sldId="2147483996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1448045592" sldId="2147483997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2417728226" sldId="2147483998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993944076" sldId="2147483999"/>
          </pc:sldLayoutMkLst>
        </pc:sldLayoutChg>
        <pc:sldLayoutChg chg="add del">
          <pc:chgData name="Francisco Santos" userId="bb16b93645803acd" providerId="LiveId" clId="{F854FC09-F8B2-4FFF-9BA5-1269574EA7B7}" dt="2024-03-05T13:08:42.587" v="217" actId="26606"/>
          <pc:sldLayoutMkLst>
            <pc:docMk/>
            <pc:sldMasterMk cId="3165351550" sldId="2147484001"/>
            <pc:sldLayoutMk cId="539085470" sldId="214748400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02.609" v="237" actId="26606"/>
        <pc:sldMasterMkLst>
          <pc:docMk/>
          <pc:sldMasterMk cId="246533206" sldId="2147484003"/>
        </pc:sldMasterMkLst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449238612" sldId="2147483992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1397784473" sldId="2147483993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742017247" sldId="2147483994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742400063" sldId="2147483995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542906945" sldId="2147483996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1844547856" sldId="2147483997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89817736" sldId="2147483998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1136737764" sldId="2147483999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419656473" sldId="2147484000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1098270849" sldId="2147484001"/>
          </pc:sldLayoutMkLst>
        </pc:sldLayoutChg>
        <pc:sldLayoutChg chg="add del">
          <pc:chgData name="Francisco Santos" userId="bb16b93645803acd" providerId="LiveId" clId="{F854FC09-F8B2-4FFF-9BA5-1269574EA7B7}" dt="2024-03-05T13:10:02.609" v="237" actId="26606"/>
          <pc:sldLayoutMkLst>
            <pc:docMk/>
            <pc:sldMasterMk cId="246533206" sldId="2147484003"/>
            <pc:sldLayoutMk cId="3093417349" sldId="21474840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9:33.959" v="229" actId="26606"/>
        <pc:sldMasterMkLst>
          <pc:docMk/>
          <pc:sldMasterMk cId="2595863626" sldId="2147484003"/>
        </pc:sldMasterMkLst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33410148" sldId="2147483992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3676998832" sldId="2147483993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141412523" sldId="2147483994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1310364862" sldId="2147483995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627251086" sldId="2147483996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2357626709" sldId="2147483997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4269879898" sldId="2147483998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222102118" sldId="2147483999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642868917" sldId="2147484000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4264490481" sldId="2147484001"/>
          </pc:sldLayoutMkLst>
        </pc:sldLayoutChg>
        <pc:sldLayoutChg chg="add del">
          <pc:chgData name="Francisco Santos" userId="bb16b93645803acd" providerId="LiveId" clId="{F854FC09-F8B2-4FFF-9BA5-1269574EA7B7}" dt="2024-03-05T13:09:33.959" v="229" actId="26606"/>
          <pc:sldLayoutMkLst>
            <pc:docMk/>
            <pc:sldMasterMk cId="2595863626" sldId="2147484003"/>
            <pc:sldLayoutMk cId="939963094" sldId="21474840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23.092" v="247" actId="26606"/>
        <pc:sldMasterMkLst>
          <pc:docMk/>
          <pc:sldMasterMk cId="2618183039" sldId="2147484003"/>
        </pc:sldMasterMkLst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1468952694" sldId="2147483992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730234055" sldId="2147483993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4227179198" sldId="2147483994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2868927855" sldId="2147483995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3145903327" sldId="2147483996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2934213538" sldId="2147483997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2319838630" sldId="2147483998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665963732" sldId="2147483999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1640429305" sldId="2147484000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563480176" sldId="2147484001"/>
          </pc:sldLayoutMkLst>
        </pc:sldLayoutChg>
        <pc:sldLayoutChg chg="add del">
          <pc:chgData name="Francisco Santos" userId="bb16b93645803acd" providerId="LiveId" clId="{F854FC09-F8B2-4FFF-9BA5-1269574EA7B7}" dt="2024-03-05T13:10:23.092" v="247" actId="26606"/>
          <pc:sldLayoutMkLst>
            <pc:docMk/>
            <pc:sldMasterMk cId="2618183039" sldId="2147484003"/>
            <pc:sldLayoutMk cId="1617700721" sldId="214748400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3.142" v="207" actId="26606"/>
        <pc:sldMasterMkLst>
          <pc:docMk/>
          <pc:sldMasterMk cId="901983021" sldId="2147484014"/>
        </pc:sldMasterMkLst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384994789" sldId="2147484003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581069351" sldId="2147484004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4076965353" sldId="2147484005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730572383" sldId="2147484006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99115747" sldId="2147484007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640081503" sldId="2147484008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2309111530" sldId="2147484009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1647600001" sldId="2147484010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4223318840" sldId="2147484011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3881765981" sldId="2147484012"/>
          </pc:sldLayoutMkLst>
        </pc:sldLayoutChg>
        <pc:sldLayoutChg chg="add del">
          <pc:chgData name="Francisco Santos" userId="bb16b93645803acd" providerId="LiveId" clId="{F854FC09-F8B2-4FFF-9BA5-1269574EA7B7}" dt="2024-03-05T13:08:13.142" v="207" actId="26606"/>
          <pc:sldLayoutMkLst>
            <pc:docMk/>
            <pc:sldMasterMk cId="901983021" sldId="2147484014"/>
            <pc:sldLayoutMk cId="3063887522" sldId="214748401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9:59.021" v="235" actId="26606"/>
        <pc:sldMasterMkLst>
          <pc:docMk/>
          <pc:sldMasterMk cId="217374722" sldId="2147484016"/>
        </pc:sldMasterMkLst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2763706310" sldId="2147484005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1891991281" sldId="2147484006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3308156793" sldId="2147484007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1532685970" sldId="2147484008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1877078631" sldId="2147484009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3918275130" sldId="2147484010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1773668708" sldId="2147484011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954294038" sldId="2147484012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3607963233" sldId="2147484013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2608674647" sldId="2147484014"/>
          </pc:sldLayoutMkLst>
        </pc:sldLayoutChg>
        <pc:sldLayoutChg chg="add del">
          <pc:chgData name="Francisco Santos" userId="bb16b93645803acd" providerId="LiveId" clId="{F854FC09-F8B2-4FFF-9BA5-1269574EA7B7}" dt="2024-03-05T13:09:59.021" v="235" actId="26606"/>
          <pc:sldLayoutMkLst>
            <pc:docMk/>
            <pc:sldMasterMk cId="217374722" sldId="2147484016"/>
            <pc:sldLayoutMk cId="2221067853" sldId="214748401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25.617" v="249" actId="26606"/>
        <pc:sldMasterMkLst>
          <pc:docMk/>
          <pc:sldMasterMk cId="1285432019" sldId="2147484016"/>
        </pc:sldMasterMkLst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1037288442" sldId="2147484005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2424709287" sldId="2147484006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3853780476" sldId="2147484007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946690653" sldId="2147484008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2422023697" sldId="2147484009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363273334" sldId="2147484010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1390195283" sldId="2147484011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3173114884" sldId="2147484012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935751492" sldId="2147484013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2415126271" sldId="2147484014"/>
          </pc:sldLayoutMkLst>
        </pc:sldLayoutChg>
        <pc:sldLayoutChg chg="add del">
          <pc:chgData name="Francisco Santos" userId="bb16b93645803acd" providerId="LiveId" clId="{F854FC09-F8B2-4FFF-9BA5-1269574EA7B7}" dt="2024-03-05T13:10:25.617" v="249" actId="26606"/>
          <pc:sldLayoutMkLst>
            <pc:docMk/>
            <pc:sldMasterMk cId="1285432019" sldId="2147484016"/>
            <pc:sldLayoutMk cId="702283598" sldId="214748401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6:52.577" v="180" actId="26606"/>
        <pc:sldMasterMkLst>
          <pc:docMk/>
          <pc:sldMasterMk cId="1844379306" sldId="2147484016"/>
        </pc:sldMasterMkLst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97129791" sldId="2147484005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2719428952" sldId="2147484006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3646022576" sldId="2147484007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3196507394" sldId="2147484008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3147494470" sldId="2147484009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938157937" sldId="2147484010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1263845402" sldId="2147484011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2400136879" sldId="2147484012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1058947454" sldId="2147484013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1205990412" sldId="2147484014"/>
          </pc:sldLayoutMkLst>
        </pc:sldLayoutChg>
        <pc:sldLayoutChg chg="add del">
          <pc:chgData name="Francisco Santos" userId="bb16b93645803acd" providerId="LiveId" clId="{F854FC09-F8B2-4FFF-9BA5-1269574EA7B7}" dt="2024-03-05T13:06:52.577" v="180" actId="26606"/>
          <pc:sldLayoutMkLst>
            <pc:docMk/>
            <pc:sldMasterMk cId="1844379306" sldId="2147484016"/>
            <pc:sldLayoutMk cId="3508814850" sldId="214748401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19.037" v="241" actId="26606"/>
        <pc:sldMasterMkLst>
          <pc:docMk/>
          <pc:sldMasterMk cId="2479523626" sldId="2147484016"/>
        </pc:sldMasterMkLst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1068096580" sldId="2147484005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1119732736" sldId="2147484006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2055626696" sldId="2147484007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1607986168" sldId="2147484008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251546597" sldId="2147484009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1307978615" sldId="2147484010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3324275984" sldId="2147484011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922673384" sldId="2147484012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3676903694" sldId="2147484013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3982515372" sldId="2147484014"/>
          </pc:sldLayoutMkLst>
        </pc:sldLayoutChg>
        <pc:sldLayoutChg chg="add del">
          <pc:chgData name="Francisco Santos" userId="bb16b93645803acd" providerId="LiveId" clId="{F854FC09-F8B2-4FFF-9BA5-1269574EA7B7}" dt="2024-03-05T13:10:19.037" v="241" actId="26606"/>
          <pc:sldLayoutMkLst>
            <pc:docMk/>
            <pc:sldMasterMk cId="2479523626" sldId="2147484016"/>
            <pc:sldLayoutMk cId="3468911235" sldId="214748401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7.069" v="209" actId="26606"/>
        <pc:sldMasterMkLst>
          <pc:docMk/>
          <pc:sldMasterMk cId="306824815" sldId="2147484027"/>
        </pc:sldMasterMkLst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2765496689" sldId="2147484016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737995149" sldId="2147484017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252372029" sldId="2147484018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890649040" sldId="2147484019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74957691" sldId="2147484020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2903794537" sldId="2147484021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968081138" sldId="2147484022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7526842" sldId="2147484023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619722408" sldId="2147484024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3359541542" sldId="2147484025"/>
          </pc:sldLayoutMkLst>
        </pc:sldLayoutChg>
        <pc:sldLayoutChg chg="add del">
          <pc:chgData name="Francisco Santos" userId="bb16b93645803acd" providerId="LiveId" clId="{F854FC09-F8B2-4FFF-9BA5-1269574EA7B7}" dt="2024-03-05T13:08:17.069" v="209" actId="26606"/>
          <pc:sldLayoutMkLst>
            <pc:docMk/>
            <pc:sldMasterMk cId="306824815" sldId="2147484027"/>
            <pc:sldLayoutMk cId="1611136372" sldId="214748402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9:43.693" v="231" actId="26606"/>
        <pc:sldMasterMkLst>
          <pc:docMk/>
          <pc:sldMasterMk cId="2524806382" sldId="2147484029"/>
        </pc:sldMasterMkLst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2403893310" sldId="2147484018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1710833207" sldId="2147484019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2394878162" sldId="2147484020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952061350" sldId="2147484021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693916546" sldId="2147484022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4149284177" sldId="2147484023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3748437386" sldId="2147484024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216529224" sldId="2147484025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3750968311" sldId="2147484026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2927221637" sldId="2147484027"/>
          </pc:sldLayoutMkLst>
        </pc:sldLayoutChg>
        <pc:sldLayoutChg chg="add del">
          <pc:chgData name="Francisco Santos" userId="bb16b93645803acd" providerId="LiveId" clId="{F854FC09-F8B2-4FFF-9BA5-1269574EA7B7}" dt="2024-03-05T13:09:43.693" v="231" actId="26606"/>
          <pc:sldLayoutMkLst>
            <pc:docMk/>
            <pc:sldMasterMk cId="2524806382" sldId="2147484029"/>
            <pc:sldLayoutMk cId="827034507" sldId="214748402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20.974" v="243" actId="26606"/>
        <pc:sldMasterMkLst>
          <pc:docMk/>
          <pc:sldMasterMk cId="3360916413" sldId="2147484029"/>
        </pc:sldMasterMkLst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2707744549" sldId="2147484018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2578393893" sldId="2147484019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4127059179" sldId="2147484020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2873087973" sldId="2147484021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4218805908" sldId="2147484022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2894227039" sldId="2147484023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589586722" sldId="2147484024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89703200" sldId="2147484025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4050216779" sldId="2147484026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3857896353" sldId="2147484027"/>
          </pc:sldLayoutMkLst>
        </pc:sldLayoutChg>
        <pc:sldLayoutChg chg="add del">
          <pc:chgData name="Francisco Santos" userId="bb16b93645803acd" providerId="LiveId" clId="{F854FC09-F8B2-4FFF-9BA5-1269574EA7B7}" dt="2024-03-05T13:10:20.974" v="243" actId="26606"/>
          <pc:sldLayoutMkLst>
            <pc:docMk/>
            <pc:sldMasterMk cId="3360916413" sldId="2147484029"/>
            <pc:sldLayoutMk cId="3480330191" sldId="214748402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19.280" v="211" actId="26606"/>
        <pc:sldMasterMkLst>
          <pc:docMk/>
          <pc:sldMasterMk cId="3053902083" sldId="2147484040"/>
        </pc:sldMasterMkLst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615912107" sldId="2147484029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530385873" sldId="2147484030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3399840636" sldId="2147484031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3138623195" sldId="2147484032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996318383" sldId="2147484033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3978827" sldId="2147484034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961464275" sldId="2147484035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481265616" sldId="2147484036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2143906229" sldId="2147484037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1046871472" sldId="2147484038"/>
          </pc:sldLayoutMkLst>
        </pc:sldLayoutChg>
        <pc:sldLayoutChg chg="add del">
          <pc:chgData name="Francisco Santos" userId="bb16b93645803acd" providerId="LiveId" clId="{F854FC09-F8B2-4FFF-9BA5-1269574EA7B7}" dt="2024-03-05T13:08:19.280" v="211" actId="26606"/>
          <pc:sldLayoutMkLst>
            <pc:docMk/>
            <pc:sldMasterMk cId="3053902083" sldId="2147484040"/>
            <pc:sldLayoutMk cId="2077666498" sldId="214748403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27.933" v="251" actId="26606"/>
        <pc:sldMasterMkLst>
          <pc:docMk/>
          <pc:sldMasterMk cId="1575809288" sldId="2147484042"/>
        </pc:sldMasterMkLst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2704311277" sldId="2147484031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3703508534" sldId="2147484032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1030334792" sldId="2147484033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2506463264" sldId="2147484034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1380613711" sldId="2147484035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2651051216" sldId="2147484036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2285115638" sldId="2147484037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754468802" sldId="2147484038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930276938" sldId="2147484039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75792468" sldId="2147484040"/>
          </pc:sldLayoutMkLst>
        </pc:sldLayoutChg>
        <pc:sldLayoutChg chg="add del">
          <pc:chgData name="Francisco Santos" userId="bb16b93645803acd" providerId="LiveId" clId="{F854FC09-F8B2-4FFF-9BA5-1269574EA7B7}" dt="2024-03-05T13:10:27.933" v="251" actId="26606"/>
          <pc:sldLayoutMkLst>
            <pc:docMk/>
            <pc:sldMasterMk cId="1575809288" sldId="2147484042"/>
            <pc:sldLayoutMk cId="1801946080" sldId="214748404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21.915" v="213" actId="26606"/>
        <pc:sldMasterMkLst>
          <pc:docMk/>
          <pc:sldMasterMk cId="4169134568" sldId="2147484053"/>
        </pc:sldMasterMkLst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957333372" sldId="2147484042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984828022" sldId="2147484043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534866379" sldId="2147484044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2247684671" sldId="2147484045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8830186" sldId="2147484046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226597957" sldId="2147484047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756174738" sldId="2147484048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2505525526" sldId="2147484049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733393056" sldId="2147484050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407991909" sldId="2147484051"/>
          </pc:sldLayoutMkLst>
        </pc:sldLayoutChg>
        <pc:sldLayoutChg chg="add del">
          <pc:chgData name="Francisco Santos" userId="bb16b93645803acd" providerId="LiveId" clId="{F854FC09-F8B2-4FFF-9BA5-1269574EA7B7}" dt="2024-03-05T13:08:21.915" v="213" actId="26606"/>
          <pc:sldLayoutMkLst>
            <pc:docMk/>
            <pc:sldMasterMk cId="4169134568" sldId="2147484053"/>
            <pc:sldLayoutMk cId="3142712965" sldId="214748405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30.565" v="253" actId="26606"/>
        <pc:sldMasterMkLst>
          <pc:docMk/>
          <pc:sldMasterMk cId="1375864259" sldId="2147484055"/>
        </pc:sldMasterMkLst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435552381" sldId="2147484044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229098190" sldId="2147484045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2428693561" sldId="2147484046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1642503932" sldId="2147484047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3544167463" sldId="2147484048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682021156" sldId="2147484049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2327168454" sldId="2147484050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3785366802" sldId="2147484051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65498085" sldId="2147484052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292675265" sldId="2147484053"/>
          </pc:sldLayoutMkLst>
        </pc:sldLayoutChg>
        <pc:sldLayoutChg chg="add del">
          <pc:chgData name="Francisco Santos" userId="bb16b93645803acd" providerId="LiveId" clId="{F854FC09-F8B2-4FFF-9BA5-1269574EA7B7}" dt="2024-03-05T13:10:30.565" v="253" actId="26606"/>
          <pc:sldLayoutMkLst>
            <pc:docMk/>
            <pc:sldMasterMk cId="1375864259" sldId="2147484055"/>
            <pc:sldLayoutMk cId="1862558880" sldId="214748405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0:08.343" v="239" actId="26606"/>
        <pc:sldMasterMkLst>
          <pc:docMk/>
          <pc:sldMasterMk cId="3010153525" sldId="2147484055"/>
        </pc:sldMasterMkLst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3168294740" sldId="2147484044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1547453833" sldId="2147484045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2095508448" sldId="2147484046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1502938837" sldId="2147484047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1817192396" sldId="2147484048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122936608" sldId="2147484049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3781008137" sldId="2147484050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734711954" sldId="2147484051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3019462457" sldId="2147484052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2780097309" sldId="2147484053"/>
          </pc:sldLayoutMkLst>
        </pc:sldLayoutChg>
        <pc:sldLayoutChg chg="add del">
          <pc:chgData name="Francisco Santos" userId="bb16b93645803acd" providerId="LiveId" clId="{F854FC09-F8B2-4FFF-9BA5-1269574EA7B7}" dt="2024-03-05T13:10:08.343" v="239" actId="26606"/>
          <pc:sldLayoutMkLst>
            <pc:docMk/>
            <pc:sldMasterMk cId="3010153525" sldId="2147484055"/>
            <pc:sldLayoutMk cId="3919576402" sldId="214748405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8:27.635" v="215" actId="26606"/>
        <pc:sldMasterMkLst>
          <pc:docMk/>
          <pc:sldMasterMk cId="1368411584" sldId="2147484066"/>
        </pc:sldMasterMkLst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3021218213" sldId="2147484055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1197163910" sldId="2147484056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206286431" sldId="2147484057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3319365512" sldId="2147484058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1477831505" sldId="2147484059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4120968769" sldId="2147484060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4227124073" sldId="2147484061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2589340445" sldId="2147484062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2139802377" sldId="2147484063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3920762619" sldId="2147484064"/>
          </pc:sldLayoutMkLst>
        </pc:sldLayoutChg>
        <pc:sldLayoutChg chg="add del">
          <pc:chgData name="Francisco Santos" userId="bb16b93645803acd" providerId="LiveId" clId="{F854FC09-F8B2-4FFF-9BA5-1269574EA7B7}" dt="2024-03-05T13:08:27.635" v="215" actId="26606"/>
          <pc:sldLayoutMkLst>
            <pc:docMk/>
            <pc:sldMasterMk cId="1368411584" sldId="2147484066"/>
            <pc:sldLayoutMk cId="3246257380" sldId="214748406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1:25.418" v="257" actId="26606"/>
        <pc:sldMasterMkLst>
          <pc:docMk/>
          <pc:sldMasterMk cId="3396794880" sldId="2147484068"/>
        </pc:sldMasterMkLst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233107633" sldId="2147484057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4029533621" sldId="2147484058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156452640" sldId="2147484059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2041894791" sldId="2147484060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3949141235" sldId="2147484061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381580443" sldId="2147484062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2279617024" sldId="2147484063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3446506708" sldId="2147484064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3718906334" sldId="2147484065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17885866" sldId="2147484066"/>
          </pc:sldLayoutMkLst>
        </pc:sldLayoutChg>
        <pc:sldLayoutChg chg="add del">
          <pc:chgData name="Francisco Santos" userId="bb16b93645803acd" providerId="LiveId" clId="{F854FC09-F8B2-4FFF-9BA5-1269574EA7B7}" dt="2024-03-05T13:11:25.418" v="257" actId="26606"/>
          <pc:sldLayoutMkLst>
            <pc:docMk/>
            <pc:sldMasterMk cId="3396794880" sldId="2147484068"/>
            <pc:sldLayoutMk cId="1298283257" sldId="214748406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09:48.725" v="233" actId="26606"/>
        <pc:sldMasterMkLst>
          <pc:docMk/>
          <pc:sldMasterMk cId="3641880101" sldId="2147484068"/>
        </pc:sldMasterMkLst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3465330217" sldId="2147484057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1471740456" sldId="2147484058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1782647217" sldId="2147484059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3377272405" sldId="2147484060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984547676" sldId="2147484061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755197566" sldId="2147484062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3336714037" sldId="2147484063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3521298595" sldId="2147484064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4090973502" sldId="2147484065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1012570328" sldId="2147484066"/>
          </pc:sldLayoutMkLst>
        </pc:sldLayoutChg>
        <pc:sldLayoutChg chg="add del">
          <pc:chgData name="Francisco Santos" userId="bb16b93645803acd" providerId="LiveId" clId="{F854FC09-F8B2-4FFF-9BA5-1269574EA7B7}" dt="2024-03-05T13:09:48.725" v="233" actId="26606"/>
          <pc:sldLayoutMkLst>
            <pc:docMk/>
            <pc:sldMasterMk cId="3641880101" sldId="2147484068"/>
            <pc:sldLayoutMk cId="217185801" sldId="214748406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11:25.385" v="256" actId="26606"/>
        <pc:sldMasterMkLst>
          <pc:docMk/>
          <pc:sldMasterMk cId="4060225019" sldId="2147484144"/>
        </pc:sldMasterMkLst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765042044" sldId="2147484133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496884440" sldId="2147484134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1873160590" sldId="2147484135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2697844709" sldId="2147484136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3253646725" sldId="2147484137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2204355646" sldId="2147484138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4282399080" sldId="2147484139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928085509" sldId="2147484140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638303106" sldId="2147484141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3275892603" sldId="2147484142"/>
          </pc:sldLayoutMkLst>
        </pc:sldLayoutChg>
        <pc:sldLayoutChg chg="add del">
          <pc:chgData name="Francisco Santos" userId="bb16b93645803acd" providerId="LiveId" clId="{F854FC09-F8B2-4FFF-9BA5-1269574EA7B7}" dt="2024-03-05T13:11:25.385" v="256" actId="26606"/>
          <pc:sldLayoutMkLst>
            <pc:docMk/>
            <pc:sldMasterMk cId="4060225019" sldId="2147484144"/>
            <pc:sldLayoutMk cId="1271934853" sldId="214748414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45.920" v="289" actId="26606"/>
        <pc:sldMasterMkLst>
          <pc:docMk/>
          <pc:sldMasterMk cId="748099784" sldId="2147484157"/>
        </pc:sldMasterMkLst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1917845039" sldId="2147484146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679261651" sldId="2147484147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3781417925" sldId="2147484148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2710933032" sldId="2147484149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1351864291" sldId="2147484150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3184327002" sldId="2147484151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2765685730" sldId="2147484152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2555869722" sldId="2147484153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1397391061" sldId="2147484154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1200516577" sldId="2147484155"/>
          </pc:sldLayoutMkLst>
        </pc:sldLayoutChg>
        <pc:sldLayoutChg chg="add del">
          <pc:chgData name="Francisco Santos" userId="bb16b93645803acd" providerId="LiveId" clId="{F854FC09-F8B2-4FFF-9BA5-1269574EA7B7}" dt="2024-03-05T13:20:45.920" v="289" actId="26606"/>
          <pc:sldLayoutMkLst>
            <pc:docMk/>
            <pc:sldMasterMk cId="748099784" sldId="2147484157"/>
            <pc:sldLayoutMk cId="268451201" sldId="2147484156"/>
          </pc:sldLayoutMkLst>
        </pc:sldLayoutChg>
        <pc:sldLayoutChg chg="del">
          <pc:chgData name="Francisco Santos" userId="bb16b93645803acd" providerId="LiveId" clId="{F854FC09-F8B2-4FFF-9BA5-1269574EA7B7}" dt="2024-03-05T13:15:56.250" v="259" actId="47"/>
          <pc:sldLayoutMkLst>
            <pc:docMk/>
            <pc:sldMasterMk cId="748099784" sldId="2147484157"/>
            <pc:sldLayoutMk cId="2492688423" sldId="214748415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0.813" v="272" actId="26606"/>
        <pc:sldMasterMkLst>
          <pc:docMk/>
          <pc:sldMasterMk cId="712378636" sldId="2147484158"/>
        </pc:sldMasterMkLst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457543603" sldId="2147484159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717422619" sldId="2147484160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3502447311" sldId="2147484161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2906329384" sldId="2147484162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656315474" sldId="2147484163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207330837" sldId="2147484164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621465396" sldId="2147484165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832435520" sldId="2147484166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456487779" sldId="2147484167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951633085" sldId="2147484168"/>
          </pc:sldLayoutMkLst>
        </pc:sldLayoutChg>
        <pc:sldLayoutChg chg="add del">
          <pc:chgData name="Francisco Santos" userId="bb16b93645803acd" providerId="LiveId" clId="{F854FC09-F8B2-4FFF-9BA5-1269574EA7B7}" dt="2024-03-05T13:20:00.813" v="272" actId="26606"/>
          <pc:sldLayoutMkLst>
            <pc:docMk/>
            <pc:sldMasterMk cId="712378636" sldId="2147484158"/>
            <pc:sldLayoutMk cId="2988854465" sldId="2147484169"/>
          </pc:sldLayoutMkLst>
        </pc:sldLayoutChg>
      </pc:sldMasterChg>
      <pc:sldMasterChg chg="del delSldLayout">
        <pc:chgData name="Francisco Santos" userId="bb16b93645803acd" providerId="LiveId" clId="{F854FC09-F8B2-4FFF-9BA5-1269574EA7B7}" dt="2024-03-05T13:19:07.824" v="263" actId="47"/>
        <pc:sldMasterMkLst>
          <pc:docMk/>
          <pc:sldMasterMk cId="1409794483" sldId="2147484158"/>
        </pc:sldMasterMkLst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2200773555" sldId="2147484159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1395809785" sldId="2147484160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4096218634" sldId="2147484161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3780813828" sldId="2147484162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1118160233" sldId="2147484163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3302504550" sldId="2147484164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4048179759" sldId="2147484165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3293439643" sldId="2147484166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67934350" sldId="2147484167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1504715363" sldId="2147484168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2456047873" sldId="2147484169"/>
          </pc:sldLayoutMkLst>
        </pc:sldLayoutChg>
        <pc:sldLayoutChg chg="del">
          <pc:chgData name="Francisco Santos" userId="bb16b93645803acd" providerId="LiveId" clId="{F854FC09-F8B2-4FFF-9BA5-1269574EA7B7}" dt="2024-03-05T13:19:07.824" v="263" actId="47"/>
          <pc:sldLayoutMkLst>
            <pc:docMk/>
            <pc:sldMasterMk cId="1409794483" sldId="2147484158"/>
            <pc:sldLayoutMk cId="2055848349" sldId="214748417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3.190" v="274" actId="26606"/>
        <pc:sldMasterMkLst>
          <pc:docMk/>
          <pc:sldMasterMk cId="3777958483" sldId="2147484207"/>
        </pc:sldMasterMkLst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1811185480" sldId="2147484196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491317546" sldId="2147484197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448830264" sldId="2147484198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1621017584" sldId="2147484199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1398350519" sldId="2147484200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2608386456" sldId="2147484201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3332317726" sldId="2147484202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3169079037" sldId="2147484203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2795526262" sldId="2147484204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3430972702" sldId="2147484205"/>
          </pc:sldLayoutMkLst>
        </pc:sldLayoutChg>
        <pc:sldLayoutChg chg="add del">
          <pc:chgData name="Francisco Santos" userId="bb16b93645803acd" providerId="LiveId" clId="{F854FC09-F8B2-4FFF-9BA5-1269574EA7B7}" dt="2024-03-05T13:20:03.190" v="274" actId="26606"/>
          <pc:sldLayoutMkLst>
            <pc:docMk/>
            <pc:sldMasterMk cId="3777958483" sldId="2147484207"/>
            <pc:sldLayoutMk cId="417005834" sldId="214748420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4.440" v="276" actId="26606"/>
        <pc:sldMasterMkLst>
          <pc:docMk/>
          <pc:sldMasterMk cId="2877077482" sldId="2147484220"/>
        </pc:sldMasterMkLst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1472520572" sldId="2147484209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1599890416" sldId="2147484210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1728824842" sldId="2147484211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2674283903" sldId="2147484212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3259406310" sldId="2147484213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829763567" sldId="2147484214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4190730559" sldId="2147484215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3585110801" sldId="2147484216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2647427433" sldId="2147484217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2859338862" sldId="2147484218"/>
          </pc:sldLayoutMkLst>
        </pc:sldLayoutChg>
        <pc:sldLayoutChg chg="add del">
          <pc:chgData name="Francisco Santos" userId="bb16b93645803acd" providerId="LiveId" clId="{F854FC09-F8B2-4FFF-9BA5-1269574EA7B7}" dt="2024-03-05T13:20:04.440" v="276" actId="26606"/>
          <pc:sldLayoutMkLst>
            <pc:docMk/>
            <pc:sldMasterMk cId="2877077482" sldId="2147484220"/>
            <pc:sldLayoutMk cId="1022856018" sldId="214748421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7.849" v="278" actId="26606"/>
        <pc:sldMasterMkLst>
          <pc:docMk/>
          <pc:sldMasterMk cId="1665346789" sldId="2147484233"/>
        </pc:sldMasterMkLst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3018664553" sldId="2147484222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660574738" sldId="2147484223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1605096710" sldId="2147484224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3223473824" sldId="2147484225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334013943" sldId="2147484226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308587991" sldId="2147484227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2356523533" sldId="2147484228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2186633302" sldId="2147484229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1937566370" sldId="2147484230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226280229" sldId="2147484231"/>
          </pc:sldLayoutMkLst>
        </pc:sldLayoutChg>
        <pc:sldLayoutChg chg="add del">
          <pc:chgData name="Francisco Santos" userId="bb16b93645803acd" providerId="LiveId" clId="{F854FC09-F8B2-4FFF-9BA5-1269574EA7B7}" dt="2024-03-05T13:20:07.849" v="278" actId="26606"/>
          <pc:sldLayoutMkLst>
            <pc:docMk/>
            <pc:sldMasterMk cId="1665346789" sldId="2147484233"/>
            <pc:sldLayoutMk cId="2443760469" sldId="214748423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45.872" v="288" actId="26606"/>
        <pc:sldMasterMkLst>
          <pc:docMk/>
          <pc:sldMasterMk cId="1808985737" sldId="2147484233"/>
        </pc:sldMasterMkLst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434360522" sldId="2147484222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2046902652" sldId="2147484223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774623464" sldId="2147484224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817176151" sldId="2147484225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226404953" sldId="2147484226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3658978284" sldId="2147484227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861945635" sldId="2147484228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749146488" sldId="2147484229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683908147" sldId="2147484230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1041797322" sldId="2147484231"/>
          </pc:sldLayoutMkLst>
        </pc:sldLayoutChg>
        <pc:sldLayoutChg chg="add del">
          <pc:chgData name="Francisco Santos" userId="bb16b93645803acd" providerId="LiveId" clId="{F854FC09-F8B2-4FFF-9BA5-1269574EA7B7}" dt="2024-03-05T13:20:45.872" v="288" actId="26606"/>
          <pc:sldLayoutMkLst>
            <pc:docMk/>
            <pc:sldMasterMk cId="1808985737" sldId="2147484233"/>
            <pc:sldLayoutMk cId="3132271753" sldId="2147484232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09.413" v="280" actId="26606"/>
        <pc:sldMasterMkLst>
          <pc:docMk/>
          <pc:sldMasterMk cId="1613859267" sldId="2147484246"/>
        </pc:sldMasterMkLst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2783132359" sldId="2147484235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1905811078" sldId="2147484236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3617972033" sldId="2147484237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1517259667" sldId="2147484238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893804221" sldId="2147484239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1042823334" sldId="2147484240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3352516840" sldId="2147484241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3535215632" sldId="2147484242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3767384270" sldId="2147484243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797302228" sldId="2147484244"/>
          </pc:sldLayoutMkLst>
        </pc:sldLayoutChg>
        <pc:sldLayoutChg chg="add del">
          <pc:chgData name="Francisco Santos" userId="bb16b93645803acd" providerId="LiveId" clId="{F854FC09-F8B2-4FFF-9BA5-1269574EA7B7}" dt="2024-03-05T13:20:09.413" v="280" actId="26606"/>
          <pc:sldLayoutMkLst>
            <pc:docMk/>
            <pc:sldMasterMk cId="1613859267" sldId="2147484246"/>
            <pc:sldLayoutMk cId="503153270" sldId="214748424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1:25.831" v="298" actId="26606"/>
        <pc:sldMasterMkLst>
          <pc:docMk/>
          <pc:sldMasterMk cId="2260452070" sldId="2147484246"/>
        </pc:sldMasterMkLst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1635946555" sldId="2147484235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4225144173" sldId="2147484236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1808896312" sldId="2147484237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2047494760" sldId="2147484238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2232113347" sldId="2147484239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1255647481" sldId="2147484240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3924262116" sldId="2147484241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2880270863" sldId="2147484242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2652008089" sldId="2147484243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3038360403" sldId="2147484244"/>
          </pc:sldLayoutMkLst>
        </pc:sldLayoutChg>
        <pc:sldLayoutChg chg="add del">
          <pc:chgData name="Francisco Santos" userId="bb16b93645803acd" providerId="LiveId" clId="{F854FC09-F8B2-4FFF-9BA5-1269574EA7B7}" dt="2024-03-05T13:21:25.831" v="298" actId="26606"/>
          <pc:sldLayoutMkLst>
            <pc:docMk/>
            <pc:sldMasterMk cId="2260452070" sldId="2147484246"/>
            <pc:sldLayoutMk cId="826180734" sldId="2147484245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38.914" v="282" actId="26606"/>
        <pc:sldMasterMkLst>
          <pc:docMk/>
          <pc:sldMasterMk cId="2601924346" sldId="2147484259"/>
        </pc:sldMasterMkLst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674201189" sldId="2147484248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959417591" sldId="2147484249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4021010299" sldId="2147484250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763559634" sldId="2147484251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600909448" sldId="2147484252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211259772" sldId="2147484253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1185595908" sldId="2147484254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2397611361" sldId="2147484255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1660087892" sldId="2147484256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4234347525" sldId="2147484257"/>
          </pc:sldLayoutMkLst>
        </pc:sldLayoutChg>
        <pc:sldLayoutChg chg="add del">
          <pc:chgData name="Francisco Santos" userId="bb16b93645803acd" providerId="LiveId" clId="{F854FC09-F8B2-4FFF-9BA5-1269574EA7B7}" dt="2024-03-05T13:20:38.914" v="282" actId="26606"/>
          <pc:sldLayoutMkLst>
            <pc:docMk/>
            <pc:sldMasterMk cId="2601924346" sldId="2147484259"/>
            <pc:sldLayoutMk cId="3159993946" sldId="214748425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0:54.475" v="291" actId="26606"/>
        <pc:sldMasterMkLst>
          <pc:docMk/>
          <pc:sldMasterMk cId="3587650500" sldId="2147484270"/>
        </pc:sldMasterMkLst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2240206817" sldId="2147484259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636692185" sldId="2147484260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287972333" sldId="2147484261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008618078" sldId="2147484262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1268452787" sldId="2147484263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618635741" sldId="2147484264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2979268734" sldId="2147484265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2826614506" sldId="2147484266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872007103" sldId="2147484267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197097242" sldId="2147484268"/>
          </pc:sldLayoutMkLst>
        </pc:sldLayoutChg>
        <pc:sldLayoutChg chg="add del">
          <pc:chgData name="Francisco Santos" userId="bb16b93645803acd" providerId="LiveId" clId="{F854FC09-F8B2-4FFF-9BA5-1269574EA7B7}" dt="2024-03-05T13:20:54.475" v="291" actId="26606"/>
          <pc:sldLayoutMkLst>
            <pc:docMk/>
            <pc:sldMasterMk cId="3587650500" sldId="2147484270"/>
            <pc:sldLayoutMk cId="3502872440" sldId="2147484269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1:00.755" v="293" actId="26606"/>
        <pc:sldMasterMkLst>
          <pc:docMk/>
          <pc:sldMasterMk cId="2260452070" sldId="2147484299"/>
        </pc:sldMasterMkLst>
        <pc:sldLayoutChg chg="add del">
          <pc:chgData name="Francisco Santos" userId="bb16b93645803acd" providerId="LiveId" clId="{F854FC09-F8B2-4FFF-9BA5-1269574EA7B7}" dt="2024-03-05T13:21:00.755" v="293" actId="26606"/>
          <pc:sldLayoutMkLst>
            <pc:docMk/>
            <pc:sldMasterMk cId="2260452070" sldId="2147484299"/>
            <pc:sldLayoutMk cId="3924262116" sldId="214748429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1:02.020" v="295" actId="26606"/>
        <pc:sldMasterMkLst>
          <pc:docMk/>
          <pc:sldMasterMk cId="775796702" sldId="2147484309"/>
        </pc:sldMasterMkLst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3942892360" sldId="2147484298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2107140935" sldId="2147484299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555599532" sldId="2147484300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1827716389" sldId="2147484301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3571068154" sldId="2147484302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533776224" sldId="2147484303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3784693038" sldId="2147484304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3497606330" sldId="2147484305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2665846265" sldId="2147484306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2340541333" sldId="2147484307"/>
          </pc:sldLayoutMkLst>
        </pc:sldLayoutChg>
        <pc:sldLayoutChg chg="add del">
          <pc:chgData name="Francisco Santos" userId="bb16b93645803acd" providerId="LiveId" clId="{F854FC09-F8B2-4FFF-9BA5-1269574EA7B7}" dt="2024-03-05T13:21:02.020" v="295" actId="26606"/>
          <pc:sldLayoutMkLst>
            <pc:docMk/>
            <pc:sldMasterMk cId="775796702" sldId="2147484309"/>
            <pc:sldLayoutMk cId="1752717478" sldId="214748430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1:25.799" v="297" actId="26606"/>
        <pc:sldMasterMkLst>
          <pc:docMk/>
          <pc:sldMasterMk cId="210442616" sldId="2147484322"/>
        </pc:sldMasterMkLst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1649062230" sldId="2147484311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2355767777" sldId="2147484312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891423141" sldId="2147484313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3782147840" sldId="2147484314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1125593656" sldId="2147484315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3144053883" sldId="2147484316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2984347276" sldId="2147484317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2453911507" sldId="2147484318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1173661342" sldId="2147484319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300342617" sldId="2147484320"/>
          </pc:sldLayoutMkLst>
        </pc:sldLayoutChg>
        <pc:sldLayoutChg chg="add del">
          <pc:chgData name="Francisco Santos" userId="bb16b93645803acd" providerId="LiveId" clId="{F854FC09-F8B2-4FFF-9BA5-1269574EA7B7}" dt="2024-03-05T13:21:25.799" v="297" actId="26606"/>
          <pc:sldLayoutMkLst>
            <pc:docMk/>
            <pc:sldMasterMk cId="210442616" sldId="2147484322"/>
            <pc:sldLayoutMk cId="2879003464" sldId="214748432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48.974" v="327" actId="26606"/>
        <pc:sldMasterMkLst>
          <pc:docMk/>
          <pc:sldMasterMk cId="2296049841" sldId="2147484335"/>
        </pc:sldMasterMkLst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2630683856" sldId="2147484324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3043918613" sldId="2147484325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653714598" sldId="2147484326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3566338301" sldId="2147484327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476698840" sldId="2147484328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710618214" sldId="2147484329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1553733803" sldId="2147484330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3648208396" sldId="2147484331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2403443685" sldId="2147484332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2795911441" sldId="2147484333"/>
          </pc:sldLayoutMkLst>
        </pc:sldLayoutChg>
        <pc:sldLayoutChg chg="add del">
          <pc:chgData name="Francisco Santos" userId="bb16b93645803acd" providerId="LiveId" clId="{F854FC09-F8B2-4FFF-9BA5-1269574EA7B7}" dt="2024-03-05T13:23:48.974" v="327" actId="26606"/>
          <pc:sldLayoutMkLst>
            <pc:docMk/>
            <pc:sldMasterMk cId="2296049841" sldId="2147484335"/>
            <pc:sldLayoutMk cId="1172666412" sldId="214748433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20.621" v="310" actId="26606"/>
        <pc:sldMasterMkLst>
          <pc:docMk/>
          <pc:sldMasterMk cId="335246709" sldId="2147484336"/>
        </pc:sldMasterMkLst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4108402793" sldId="2147484337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122649130" sldId="2147484338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646478" sldId="2147484339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791775932" sldId="2147484340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164824940" sldId="2147484341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311319558" sldId="2147484342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477052973" sldId="2147484343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690312273" sldId="2147484344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924401454" sldId="2147484345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2565922603" sldId="2147484346"/>
          </pc:sldLayoutMkLst>
        </pc:sldLayoutChg>
        <pc:sldLayoutChg chg="add del">
          <pc:chgData name="Francisco Santos" userId="bb16b93645803acd" providerId="LiveId" clId="{F854FC09-F8B2-4FFF-9BA5-1269574EA7B7}" dt="2024-03-05T13:23:20.621" v="310" actId="26606"/>
          <pc:sldLayoutMkLst>
            <pc:docMk/>
            <pc:sldMasterMk cId="335246709" sldId="2147484336"/>
            <pc:sldLayoutMk cId="1070273094" sldId="214748434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42.899" v="322" actId="26606"/>
        <pc:sldMasterMkLst>
          <pc:docMk/>
          <pc:sldMasterMk cId="3440799375" sldId="2147484336"/>
        </pc:sldMasterMkLst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3184064325" sldId="2147484337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4273322672" sldId="2147484338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502080656" sldId="2147484339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603431975" sldId="2147484340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006254502" sldId="2147484341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027111795" sldId="2147484342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3976268387" sldId="2147484343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029974514" sldId="2147484344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87437479" sldId="2147484345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1101916074" sldId="2147484346"/>
          </pc:sldLayoutMkLst>
        </pc:sldLayoutChg>
        <pc:sldLayoutChg chg="add del">
          <pc:chgData name="Francisco Santos" userId="bb16b93645803acd" providerId="LiveId" clId="{F854FC09-F8B2-4FFF-9BA5-1269574EA7B7}" dt="2024-03-05T13:23:42.899" v="322" actId="26606"/>
          <pc:sldLayoutMkLst>
            <pc:docMk/>
            <pc:sldMasterMk cId="3440799375" sldId="2147484336"/>
            <pc:sldLayoutMk cId="838928447" sldId="214748434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19.771" v="308" actId="26606"/>
        <pc:sldMasterMkLst>
          <pc:docMk/>
          <pc:sldMasterMk cId="2390236281" sldId="2147484359"/>
        </pc:sldMasterMkLst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1899020625" sldId="2147484348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397588893" sldId="2147484349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789282408" sldId="2147484350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494256739" sldId="2147484351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1163443712" sldId="2147484352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1730110370" sldId="2147484353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200543470" sldId="2147484354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481134329" sldId="2147484355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3183347173" sldId="2147484356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2698951174" sldId="2147484357"/>
          </pc:sldLayoutMkLst>
        </pc:sldLayoutChg>
        <pc:sldLayoutChg chg="add del">
          <pc:chgData name="Francisco Santos" userId="bb16b93645803acd" providerId="LiveId" clId="{F854FC09-F8B2-4FFF-9BA5-1269574EA7B7}" dt="2024-03-05T13:23:19.771" v="308" actId="26606"/>
          <pc:sldLayoutMkLst>
            <pc:docMk/>
            <pc:sldMasterMk cId="2390236281" sldId="2147484359"/>
            <pc:sldLayoutMk cId="963840446" sldId="214748435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24.843" v="312" actId="26606"/>
        <pc:sldMasterMkLst>
          <pc:docMk/>
          <pc:sldMasterMk cId="2497038433" sldId="2147484359"/>
        </pc:sldMasterMkLst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1190465386" sldId="2147484348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386821132" sldId="2147484349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185046101" sldId="2147484350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524092244" sldId="2147484351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2412179076" sldId="2147484352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883666575" sldId="2147484353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2060706173" sldId="2147484354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246025545" sldId="2147484355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1306985103" sldId="2147484356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167035458" sldId="2147484357"/>
          </pc:sldLayoutMkLst>
        </pc:sldLayoutChg>
        <pc:sldLayoutChg chg="add del">
          <pc:chgData name="Francisco Santos" userId="bb16b93645803acd" providerId="LiveId" clId="{F854FC09-F8B2-4FFF-9BA5-1269574EA7B7}" dt="2024-03-05T13:23:24.843" v="312" actId="26606"/>
          <pc:sldLayoutMkLst>
            <pc:docMk/>
            <pc:sldMasterMk cId="2497038433" sldId="2147484359"/>
            <pc:sldLayoutMk cId="3853788185" sldId="2147484358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2:50.859" v="300" actId="26606"/>
        <pc:sldMasterMkLst>
          <pc:docMk/>
          <pc:sldMasterMk cId="109272410" sldId="2147484372"/>
        </pc:sldMasterMkLst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4160409793" sldId="2147484361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2710758983" sldId="2147484362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3552758720" sldId="2147484363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124240167" sldId="2147484364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626625422" sldId="2147484365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2653773296" sldId="2147484366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3720751993" sldId="2147484367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3095457070" sldId="2147484368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4284554004" sldId="2147484369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3181154242" sldId="2147484370"/>
          </pc:sldLayoutMkLst>
        </pc:sldLayoutChg>
        <pc:sldLayoutChg chg="add del">
          <pc:chgData name="Francisco Santos" userId="bb16b93645803acd" providerId="LiveId" clId="{F854FC09-F8B2-4FFF-9BA5-1269574EA7B7}" dt="2024-03-05T13:22:50.859" v="300" actId="26606"/>
          <pc:sldLayoutMkLst>
            <pc:docMk/>
            <pc:sldMasterMk cId="109272410" sldId="2147484372"/>
            <pc:sldLayoutMk cId="2494278947" sldId="214748437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27.282" v="314" actId="26606"/>
        <pc:sldMasterMkLst>
          <pc:docMk/>
          <pc:sldMasterMk cId="1512489641" sldId="2147484372"/>
        </pc:sldMasterMkLst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4156588120" sldId="2147484361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1726548436" sldId="2147484362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4083442672" sldId="2147484363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2520867288" sldId="2147484364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549297805" sldId="2147484365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3186633459" sldId="2147484366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1651695031" sldId="2147484367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624840033" sldId="2147484368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742680946" sldId="2147484369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2613603489" sldId="2147484370"/>
          </pc:sldLayoutMkLst>
        </pc:sldLayoutChg>
        <pc:sldLayoutChg chg="add del">
          <pc:chgData name="Francisco Santos" userId="bb16b93645803acd" providerId="LiveId" clId="{F854FC09-F8B2-4FFF-9BA5-1269574EA7B7}" dt="2024-03-05T13:23:27.282" v="314" actId="26606"/>
          <pc:sldLayoutMkLst>
            <pc:docMk/>
            <pc:sldMasterMk cId="1512489641" sldId="2147484372"/>
            <pc:sldLayoutMk cId="3336904617" sldId="2147484371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31.895" v="316" actId="26606"/>
        <pc:sldMasterMkLst>
          <pc:docMk/>
          <pc:sldMasterMk cId="478955387" sldId="2147484385"/>
        </pc:sldMasterMkLst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929335101" sldId="2147484374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3632023375" sldId="2147484375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804086246" sldId="2147484376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1466388892" sldId="2147484377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2895845638" sldId="2147484378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2191726837" sldId="2147484379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2832501183" sldId="2147484380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3641265753" sldId="2147484381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1926894643" sldId="2147484382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3075255255" sldId="2147484383"/>
          </pc:sldLayoutMkLst>
        </pc:sldLayoutChg>
        <pc:sldLayoutChg chg="add del">
          <pc:chgData name="Francisco Santos" userId="bb16b93645803acd" providerId="LiveId" clId="{F854FC09-F8B2-4FFF-9BA5-1269574EA7B7}" dt="2024-03-05T13:23:31.895" v="316" actId="26606"/>
          <pc:sldLayoutMkLst>
            <pc:docMk/>
            <pc:sldMasterMk cId="478955387" sldId="2147484385"/>
            <pc:sldLayoutMk cId="513145950" sldId="214748438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44.608" v="324" actId="26606"/>
        <pc:sldMasterMkLst>
          <pc:docMk/>
          <pc:sldMasterMk cId="2700039662" sldId="2147484385"/>
        </pc:sldMasterMkLst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1218141410" sldId="2147484374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1868885954" sldId="2147484375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2997783874" sldId="2147484376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477420657" sldId="2147484377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3933729236" sldId="2147484378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3902342676" sldId="2147484379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2732620166" sldId="2147484380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3104997101" sldId="2147484381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2284025144" sldId="2147484382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158562858" sldId="2147484383"/>
          </pc:sldLayoutMkLst>
        </pc:sldLayoutChg>
        <pc:sldLayoutChg chg="add del">
          <pc:chgData name="Francisco Santos" userId="bb16b93645803acd" providerId="LiveId" clId="{F854FC09-F8B2-4FFF-9BA5-1269574EA7B7}" dt="2024-03-05T13:23:44.608" v="324" actId="26606"/>
          <pc:sldLayoutMkLst>
            <pc:docMk/>
            <pc:sldMasterMk cId="2700039662" sldId="2147484385"/>
            <pc:sldLayoutMk cId="1542848277" sldId="214748438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2:53.658" v="302" actId="26606"/>
        <pc:sldMasterMkLst>
          <pc:docMk/>
          <pc:sldMasterMk cId="4288991874" sldId="2147484385"/>
        </pc:sldMasterMkLst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83001758" sldId="2147484374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2062686051" sldId="2147484375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3881016286" sldId="2147484376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236035096" sldId="2147484377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3308399925" sldId="2147484378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760832954" sldId="2147484379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150143937" sldId="2147484380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056986244" sldId="2147484381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2845662240" sldId="2147484382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2292067933" sldId="2147484383"/>
          </pc:sldLayoutMkLst>
        </pc:sldLayoutChg>
        <pc:sldLayoutChg chg="add del">
          <pc:chgData name="Francisco Santos" userId="bb16b93645803acd" providerId="LiveId" clId="{F854FC09-F8B2-4FFF-9BA5-1269574EA7B7}" dt="2024-03-05T13:22:53.658" v="302" actId="26606"/>
          <pc:sldLayoutMkLst>
            <pc:docMk/>
            <pc:sldMasterMk cId="4288991874" sldId="2147484385"/>
            <pc:sldLayoutMk cId="1290674029" sldId="2147484384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09.918" v="306" actId="26606"/>
        <pc:sldMasterMkLst>
          <pc:docMk/>
          <pc:sldMasterMk cId="2910184036" sldId="2147484398"/>
        </pc:sldMasterMkLst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3874647139" sldId="2147484387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454180512" sldId="2147484388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17344140" sldId="2147484389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79836435" sldId="2147484390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796608203" sldId="2147484391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30609014" sldId="2147484392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3964698600" sldId="2147484393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4201452753" sldId="2147484394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45852612" sldId="2147484395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1013438136" sldId="2147484396"/>
          </pc:sldLayoutMkLst>
        </pc:sldLayoutChg>
        <pc:sldLayoutChg chg="add del">
          <pc:chgData name="Francisco Santos" userId="bb16b93645803acd" providerId="LiveId" clId="{F854FC09-F8B2-4FFF-9BA5-1269574EA7B7}" dt="2024-03-05T13:23:09.918" v="306" actId="26606"/>
          <pc:sldLayoutMkLst>
            <pc:docMk/>
            <pc:sldMasterMk cId="2910184036" sldId="2147484398"/>
            <pc:sldLayoutMk cId="2030720646" sldId="214748439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48.943" v="326" actId="26606"/>
        <pc:sldMasterMkLst>
          <pc:docMk/>
          <pc:sldMasterMk cId="3565629820" sldId="2147484398"/>
        </pc:sldMasterMkLst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1207375684" sldId="2147484387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2200737624" sldId="2147484388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1184045538" sldId="2147484389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3581362028" sldId="2147484390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3719231865" sldId="2147484391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442673073" sldId="2147484392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2292601597" sldId="2147484393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3679260298" sldId="2147484394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3709142838" sldId="2147484395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1378324208" sldId="2147484396"/>
          </pc:sldLayoutMkLst>
        </pc:sldLayoutChg>
        <pc:sldLayoutChg chg="add del">
          <pc:chgData name="Francisco Santos" userId="bb16b93645803acd" providerId="LiveId" clId="{F854FC09-F8B2-4FFF-9BA5-1269574EA7B7}" dt="2024-03-05T13:23:48.943" v="326" actId="26606"/>
          <pc:sldLayoutMkLst>
            <pc:docMk/>
            <pc:sldMasterMk cId="3565629820" sldId="2147484398"/>
            <pc:sldLayoutMk cId="2214030590" sldId="2147484397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53.113" v="340" actId="26606"/>
        <pc:sldMasterMkLst>
          <pc:docMk/>
          <pc:sldMasterMk cId="709117840" sldId="2147484424"/>
        </pc:sldMasterMkLst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800235077" sldId="2147484413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4221090780" sldId="2147484414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2491176732" sldId="2147484415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3137952566" sldId="2147484416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1485715868" sldId="2147484417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4184309141" sldId="2147484418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849470057" sldId="2147484419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1601495340" sldId="2147484420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2879685534" sldId="2147484421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2333142143" sldId="2147484422"/>
          </pc:sldLayoutMkLst>
        </pc:sldLayoutChg>
        <pc:sldLayoutChg chg="add del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709117840" sldId="2147484424"/>
            <pc:sldLayoutMk cId="1567660952" sldId="214748442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39.703" v="320" actId="26606"/>
        <pc:sldMasterMkLst>
          <pc:docMk/>
          <pc:sldMasterMk cId="2708385530" sldId="2147484424"/>
        </pc:sldMasterMkLst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3611408497" sldId="2147484413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2699703874" sldId="2147484414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3010646127" sldId="2147484415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531211801" sldId="2147484416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1181596310" sldId="2147484417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2263106525" sldId="2147484418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1613109007" sldId="2147484419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3823561254" sldId="2147484420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1209454330" sldId="2147484421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1242416536" sldId="2147484422"/>
          </pc:sldLayoutMkLst>
        </pc:sldLayoutChg>
        <pc:sldLayoutChg chg="add del">
          <pc:chgData name="Francisco Santos" userId="bb16b93645803acd" providerId="LiveId" clId="{F854FC09-F8B2-4FFF-9BA5-1269574EA7B7}" dt="2024-03-05T13:23:39.703" v="320" actId="26606"/>
          <pc:sldLayoutMkLst>
            <pc:docMk/>
            <pc:sldMasterMk cId="2708385530" sldId="2147484424"/>
            <pc:sldLayoutMk cId="3883880781" sldId="214748442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25.536" v="333" actId="26606"/>
        <pc:sldMasterMkLst>
          <pc:docMk/>
          <pc:sldMasterMk cId="2099311132" sldId="2147484425"/>
        </pc:sldMasterMkLst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2197515963" sldId="2147484426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766607173" sldId="2147484427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689591755" sldId="2147484428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540256507" sldId="2147484429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55672005" sldId="2147484430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3845949180" sldId="2147484431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547609466" sldId="2147484432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2921099678" sldId="2147484433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2795896235" sldId="2147484434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488108063" sldId="2147484435"/>
          </pc:sldLayoutMkLst>
        </pc:sldLayoutChg>
        <pc:sldLayoutChg chg="add del">
          <pc:chgData name="Francisco Santos" userId="bb16b93645803acd" providerId="LiveId" clId="{F854FC09-F8B2-4FFF-9BA5-1269574EA7B7}" dt="2024-03-05T13:24:25.536" v="333" actId="26606"/>
          <pc:sldLayoutMkLst>
            <pc:docMk/>
            <pc:sldMasterMk cId="2099311132" sldId="2147484425"/>
            <pc:sldLayoutMk cId="1350695267" sldId="214748443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20.747" v="331" actId="26606"/>
        <pc:sldMasterMkLst>
          <pc:docMk/>
          <pc:sldMasterMk cId="4002914780" sldId="2147484425"/>
        </pc:sldMasterMkLst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3614841080" sldId="2147484426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3870725308" sldId="2147484427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2333112712" sldId="2147484428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3739689543" sldId="2147484429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2723833690" sldId="2147484430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2955182187" sldId="2147484431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191320807" sldId="2147484432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3067431402" sldId="2147484433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7045392" sldId="2147484434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2727668546" sldId="2147484435"/>
          </pc:sldLayoutMkLst>
        </pc:sldLayoutChg>
        <pc:sldLayoutChg chg="add del">
          <pc:chgData name="Francisco Santos" userId="bb16b93645803acd" providerId="LiveId" clId="{F854FC09-F8B2-4FFF-9BA5-1269574EA7B7}" dt="2024-03-05T13:24:20.747" v="331" actId="26606"/>
          <pc:sldLayoutMkLst>
            <pc:docMk/>
            <pc:sldMasterMk cId="4002914780" sldId="2147484425"/>
            <pc:sldLayoutMk cId="1895315036" sldId="214748443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34.170" v="318" actId="26606"/>
        <pc:sldMasterMkLst>
          <pc:docMk/>
          <pc:sldMasterMk cId="637085806" sldId="2147484437"/>
        </pc:sldMasterMkLst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1152837932" sldId="2147484426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1426605009" sldId="2147484427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2171888116" sldId="2147484428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4084807247" sldId="2147484429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168446046" sldId="2147484430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2806620535" sldId="2147484431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3581068005" sldId="2147484432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2655447636" sldId="2147484433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862765362" sldId="2147484434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1678302036" sldId="2147484435"/>
          </pc:sldLayoutMkLst>
        </pc:sldLayoutChg>
        <pc:sldLayoutChg chg="add del">
          <pc:chgData name="Francisco Santos" userId="bb16b93645803acd" providerId="LiveId" clId="{F854FC09-F8B2-4FFF-9BA5-1269574EA7B7}" dt="2024-03-05T13:23:34.170" v="318" actId="26606"/>
          <pc:sldLayoutMkLst>
            <pc:docMk/>
            <pc:sldMasterMk cId="637085806" sldId="2147484437"/>
            <pc:sldLayoutMk cId="3977245840" sldId="214748443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3:01.990" v="304" actId="26606"/>
        <pc:sldMasterMkLst>
          <pc:docMk/>
          <pc:sldMasterMk cId="1677511527" sldId="2147484437"/>
        </pc:sldMasterMkLst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1286571269" sldId="2147484426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4224440052" sldId="2147484427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173667085" sldId="2147484428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1190004455" sldId="2147484429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858991074" sldId="2147484430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954316031" sldId="2147484431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023502213" sldId="2147484432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531370079" sldId="2147484433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3398778706" sldId="2147484434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2840431405" sldId="2147484435"/>
          </pc:sldLayoutMkLst>
        </pc:sldLayoutChg>
        <pc:sldLayoutChg chg="add del">
          <pc:chgData name="Francisco Santos" userId="bb16b93645803acd" providerId="LiveId" clId="{F854FC09-F8B2-4FFF-9BA5-1269574EA7B7}" dt="2024-03-05T13:23:01.990" v="304" actId="26606"/>
          <pc:sldLayoutMkLst>
            <pc:docMk/>
            <pc:sldMasterMk cId="1677511527" sldId="2147484437"/>
            <pc:sldLayoutMk cId="694219137" sldId="214748443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53.075" v="339" actId="26606"/>
        <pc:sldMasterMkLst>
          <pc:docMk/>
          <pc:sldMasterMk cId="1638630512" sldId="2147484461"/>
        </pc:sldMasterMkLst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656118384" sldId="2147484450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2787887020" sldId="2147484451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1519417465" sldId="2147484452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1195398596" sldId="2147484453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887015044" sldId="2147484454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2564423893" sldId="2147484455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456626264" sldId="2147484456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183369091" sldId="2147484457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575602590" sldId="2147484458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390538271" sldId="2147484459"/>
          </pc:sldLayoutMkLst>
        </pc:sldLayoutChg>
        <pc:sldLayoutChg chg="add del">
          <pc:chgData name="Francisco Santos" userId="bb16b93645803acd" providerId="LiveId" clId="{F854FC09-F8B2-4FFF-9BA5-1269574EA7B7}" dt="2024-03-05T13:24:53.075" v="339" actId="26606"/>
          <pc:sldLayoutMkLst>
            <pc:docMk/>
            <pc:sldMasterMk cId="1638630512" sldId="2147484461"/>
            <pc:sldLayoutMk cId="1612842351" sldId="2147484460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09.546" v="329" actId="26606"/>
        <pc:sldMasterMkLst>
          <pc:docMk/>
          <pc:sldMasterMk cId="1424213619" sldId="2147484474"/>
        </pc:sldMasterMkLst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3082109169" sldId="2147484463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2969172483" sldId="2147484464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148553443" sldId="2147484465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3651671432" sldId="2147484466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3549171071" sldId="2147484467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2536814320" sldId="2147484468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1717859572" sldId="2147484469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1016302522" sldId="2147484470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785747578" sldId="2147484471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2500129171" sldId="2147484472"/>
          </pc:sldLayoutMkLst>
        </pc:sldLayoutChg>
        <pc:sldLayoutChg chg="add del">
          <pc:chgData name="Francisco Santos" userId="bb16b93645803acd" providerId="LiveId" clId="{F854FC09-F8B2-4FFF-9BA5-1269574EA7B7}" dt="2024-03-05T13:24:09.546" v="329" actId="26606"/>
          <pc:sldLayoutMkLst>
            <pc:docMk/>
            <pc:sldMasterMk cId="1424213619" sldId="2147484474"/>
            <pc:sldLayoutMk cId="1749240723" sldId="2147484473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41.859" v="337" actId="26606"/>
        <pc:sldMasterMkLst>
          <pc:docMk/>
          <pc:sldMasterMk cId="2253792887" sldId="2147484487"/>
        </pc:sldMasterMkLst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764345615" sldId="2147484476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2701585567" sldId="2147484477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358266261" sldId="2147484478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515173460" sldId="2147484479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374591835" sldId="2147484480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686244942" sldId="2147484481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1987096066" sldId="2147484482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1949474510" sldId="2147484483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1083662319" sldId="2147484484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3171750109" sldId="2147484485"/>
          </pc:sldLayoutMkLst>
        </pc:sldLayoutChg>
        <pc:sldLayoutChg chg="add del">
          <pc:chgData name="Francisco Santos" userId="bb16b93645803acd" providerId="LiveId" clId="{F854FC09-F8B2-4FFF-9BA5-1269574EA7B7}" dt="2024-03-05T13:24:41.859" v="337" actId="26606"/>
          <pc:sldLayoutMkLst>
            <pc:docMk/>
            <pc:sldMasterMk cId="2253792887" sldId="2147484487"/>
            <pc:sldLayoutMk cId="1372909343" sldId="2147484486"/>
          </pc:sldLayoutMkLst>
        </pc:sldLayoutChg>
      </pc:sldMasterChg>
      <pc:sldMasterChg chg="add del addSldLayout delSldLayout">
        <pc:chgData name="Francisco Santos" userId="bb16b93645803acd" providerId="LiveId" clId="{F854FC09-F8B2-4FFF-9BA5-1269574EA7B7}" dt="2024-03-05T13:24:28.051" v="335" actId="26606"/>
        <pc:sldMasterMkLst>
          <pc:docMk/>
          <pc:sldMasterMk cId="3452407262" sldId="2147484500"/>
        </pc:sldMasterMkLst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4195497717" sldId="2147484489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1242340337" sldId="2147484490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2836753854" sldId="2147484491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1600156321" sldId="2147484492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3504831566" sldId="2147484493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4028690283" sldId="2147484494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3234055834" sldId="2147484495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2717461445" sldId="2147484496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3064672488" sldId="2147484497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3870988300" sldId="2147484498"/>
          </pc:sldLayoutMkLst>
        </pc:sldLayoutChg>
        <pc:sldLayoutChg chg="add del">
          <pc:chgData name="Francisco Santos" userId="bb16b93645803acd" providerId="LiveId" clId="{F854FC09-F8B2-4FFF-9BA5-1269574EA7B7}" dt="2024-03-05T13:24:28.051" v="335" actId="26606"/>
          <pc:sldLayoutMkLst>
            <pc:docMk/>
            <pc:sldMasterMk cId="3452407262" sldId="2147484500"/>
            <pc:sldLayoutMk cId="1955602234" sldId="2147484499"/>
          </pc:sldLayoutMkLst>
        </pc:sldLayoutChg>
      </pc:sldMasterChg>
      <pc:sldMasterChg chg="add addSldLayout">
        <pc:chgData name="Francisco Santos" userId="bb16b93645803acd" providerId="LiveId" clId="{F854FC09-F8B2-4FFF-9BA5-1269574EA7B7}" dt="2024-03-05T13:24:53.113" v="340" actId="26606"/>
        <pc:sldMasterMkLst>
          <pc:docMk/>
          <pc:sldMasterMk cId="3943158352" sldId="2147484513"/>
        </pc:sldMasterMkLst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340006403" sldId="2147484502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1333455351" sldId="2147484503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1968644839" sldId="2147484504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3830951604" sldId="2147484505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3797102097" sldId="2147484506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750866001" sldId="2147484507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1576069589" sldId="2147484508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3653856918" sldId="2147484509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1242968069" sldId="2147484510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4155866678" sldId="2147484511"/>
          </pc:sldLayoutMkLst>
        </pc:sldLayoutChg>
        <pc:sldLayoutChg chg="add">
          <pc:chgData name="Francisco Santos" userId="bb16b93645803acd" providerId="LiveId" clId="{F854FC09-F8B2-4FFF-9BA5-1269574EA7B7}" dt="2024-03-05T13:24:53.113" v="340" actId="26606"/>
          <pc:sldLayoutMkLst>
            <pc:docMk/>
            <pc:sldMasterMk cId="3943158352" sldId="2147484513"/>
            <pc:sldLayoutMk cId="4287297688" sldId="2147484512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B7F22D92-9552-8E96-CC78-C80C717BD4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C3C6F2BD-592E-74CC-923C-819E563CA5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15A11-4F38-4D62-91BB-5B61B986CC41}" type="datetimeFigureOut">
              <a:rPr lang="pt-PT" smtClean="0"/>
              <a:t>04/02/2026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11A1003-A0F2-CC43-CEE3-B68F4D9CAF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AC29D3A-13B8-99A3-0C4E-AFC6862369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E3865-2A72-4D52-AE7F-8E06B7E44DD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20343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AA60D-6B35-45CB-B6C3-CB2E93C975DB}" type="datetimeFigureOut">
              <a:rPr lang="pt-PT" smtClean="0"/>
              <a:t>04/02/2026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DABA1-65C5-41B6-A3A0-701BC237E4B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99427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9DABA1-65C5-41B6-A3A0-701BC237E4B1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1218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49FB7-3662-1D63-A1E7-FD0E035D5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D67507-6065-B02A-8D69-462435588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403F13C-6E66-B27E-1A30-1C2EF9B73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D29FFC0-2094-08E6-63A7-2468EC50E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6DFFB77-4C6C-9673-AFCC-17AB14DB4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7156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F1DAA1-6A79-E37F-1B15-E6D402EB0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DED1DC56-0703-40E5-782B-5AD10D83C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9A2A320-57C5-1FC1-2ABC-48789E7F1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1C9F5A5-E23F-A793-4FEC-C6D9B006E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08C4BBA-6722-0697-D71B-05D1F973E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9550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01F728-945E-FA1F-3FCA-4D39E76FE8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8DA61E1-1EB2-AC43-391A-357C7D3F0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E012B0E-045F-DBE2-6E82-CC8F75BA0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670A931-718A-206B-6102-BF488C952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F94A47E-FF06-9439-6F37-CE7B7D2B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3662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7514F-EB87-251B-41E9-6F0AEABCF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E33CF72-68D4-EE05-67B5-30A2A7E58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BA0C588-6BD0-1C84-9B34-140EC906E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F1EC3EE-9A9C-C6DB-F51A-24761D9E7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0BC60B7-E350-922A-967E-1E3131091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4863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04C97-0616-D37B-C4AA-E1C2AA324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F11FCBD-A869-5C3E-1B40-3E38C7682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D5726E1-D27A-6108-6769-DB42109BE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67BB3A1-CC98-378F-F540-8C3D09830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16DEE1F-47D6-C993-0264-451EFF579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2426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28BDC-9FAA-1956-C0C0-6AF0E0C6E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A0C9D0C-4A2A-9E22-BDF5-CCFF6400AC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69F85CA2-AD1A-84AD-2603-FCDD73ED95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4CE426E-B6B1-0748-08CD-F03B61965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BEC10FF-6207-62BC-40A0-E98216133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F981576-B42E-D47A-55A3-B6059C30C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8060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6DB0C7-254D-1022-34D6-9DEDAC1E1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514C668-C2B9-A703-128D-D1E9C60E0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786421C-3DB5-E28B-7395-2B332D6DB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02AA1C03-7504-1ACF-3D63-A341FFF110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F9968441-98F3-7350-8A92-3F9D00B2F6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0F7CFEEF-2493-6976-E430-1C4B76E0D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F721DCDD-6BDE-AFC1-0113-F85532C90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0136EA79-17E0-A73C-DD77-FA8BA01BE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5445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2D255C-A038-87E4-91C2-1B45A367F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7F24F392-F510-859B-3BA1-A4BF88CAA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E1FCB6A-A4F0-C75F-A315-63E7DA1A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270927AA-9B7A-54FB-D71A-6031D947F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4483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6AB273F-9802-B682-185F-AEC54FC36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57186C33-072B-E11E-28FF-8AA78899C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4CEF3FC7-5C8B-D36D-9FDD-27762A956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4869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BD96A-041A-A56B-65B4-8B2C89407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AA4730E-9217-693D-7277-3BBB708AE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278935EC-A6DF-06D2-97D7-B928C6F72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B0E7121-CDCF-0A6B-09D7-73483C5CB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1457112-8626-38EB-464A-E9D9C2989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5FBE318-DD69-C843-7216-22304ECB5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4509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3C668-BC9D-717A-3E0E-B430A49D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6E570608-8526-BA7C-4643-BD216692F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77690E16-2369-0D9F-1D98-402CD6E87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51E3C06D-B534-D181-F4BE-101E32F9D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4A5861E-6AE6-1CD0-0826-EFA7AD64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6731B6D-43AB-6B22-2C86-3DE6484A5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902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18650D3C-2BF0-F151-33B8-FB8F7ED04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8F64D45-1E74-0C57-498B-2B434CBA0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46884BB-C4D3-4F5C-3329-521312794A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81A142-DA77-4A5F-AD1F-14E6C18F0F5F}" type="datetime1">
              <a:rPr lang="en-US" smtClean="0"/>
              <a:t>2/4/2026</a:t>
            </a:fld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EB3C1F6-306C-5136-E96C-D4C2CFF9B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C698378-AE15-7306-3EA7-0F5407123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6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5" r:id="rId1"/>
    <p:sldLayoutId id="2147484516" r:id="rId2"/>
    <p:sldLayoutId id="2147484517" r:id="rId3"/>
    <p:sldLayoutId id="2147484518" r:id="rId4"/>
    <p:sldLayoutId id="2147484519" r:id="rId5"/>
    <p:sldLayoutId id="2147484520" r:id="rId6"/>
    <p:sldLayoutId id="2147484521" r:id="rId7"/>
    <p:sldLayoutId id="2147484522" r:id="rId8"/>
    <p:sldLayoutId id="2147484523" r:id="rId9"/>
    <p:sldLayoutId id="2147484524" r:id="rId10"/>
    <p:sldLayoutId id="214748452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7B90EA-FB74-FD88-3900-C487C510A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86684" y="34598"/>
            <a:ext cx="6650969" cy="530155"/>
          </a:xfrm>
        </p:spPr>
        <p:txBody>
          <a:bodyPr>
            <a:normAutofit fontScale="90000"/>
          </a:bodyPr>
          <a:lstStyle/>
          <a:p>
            <a:r>
              <a:rPr lang="pt-PT" sz="2400" b="1" i="1" dirty="0" err="1">
                <a:latin typeface="Aptos" panose="020B0004020202020204" pitchFamily="34" charset="0"/>
              </a:rPr>
              <a:t>International</a:t>
            </a:r>
            <a:r>
              <a:rPr lang="pt-PT" sz="2400" b="1" i="1" dirty="0">
                <a:latin typeface="Aptos" panose="020B0004020202020204" pitchFamily="34" charset="0"/>
              </a:rPr>
              <a:t> </a:t>
            </a:r>
            <a:r>
              <a:rPr lang="pt-PT" sz="2400" b="1" i="1" dirty="0" err="1">
                <a:latin typeface="Aptos" panose="020B0004020202020204" pitchFamily="34" charset="0"/>
              </a:rPr>
              <a:t>Seminar</a:t>
            </a:r>
            <a:r>
              <a:rPr lang="pt-PT" sz="2400" b="1" i="1" dirty="0">
                <a:latin typeface="Aptos" panose="020B0004020202020204" pitchFamily="34" charset="0"/>
              </a:rPr>
              <a:t> </a:t>
            </a:r>
            <a:r>
              <a:rPr lang="pt-PT" sz="2400" b="1" i="1" dirty="0" err="1">
                <a:latin typeface="Aptos" panose="020B0004020202020204" pitchFamily="34" charset="0"/>
              </a:rPr>
              <a:t>of</a:t>
            </a:r>
            <a:r>
              <a:rPr lang="pt-PT" sz="2400" b="1" i="1" dirty="0">
                <a:latin typeface="Aptos" panose="020B0004020202020204" pitchFamily="34" charset="0"/>
              </a:rPr>
              <a:t> Sport </a:t>
            </a:r>
            <a:r>
              <a:rPr lang="pt-PT" sz="2400" b="1" i="1" dirty="0" err="1">
                <a:latin typeface="Aptos" panose="020B0004020202020204" pitchFamily="34" charset="0"/>
              </a:rPr>
              <a:t>and</a:t>
            </a:r>
            <a:r>
              <a:rPr lang="pt-PT" sz="2400" b="1" i="1" dirty="0">
                <a:latin typeface="Aptos" panose="020B0004020202020204" pitchFamily="34" charset="0"/>
              </a:rPr>
              <a:t> </a:t>
            </a:r>
            <a:r>
              <a:rPr lang="pt-PT" sz="2400" b="1" i="1" dirty="0" err="1">
                <a:latin typeface="Aptos" panose="020B0004020202020204" pitchFamily="34" charset="0"/>
              </a:rPr>
              <a:t>Science</a:t>
            </a:r>
            <a:r>
              <a:rPr lang="pt-PT" sz="2400" b="1" i="1" dirty="0">
                <a:latin typeface="Aptos" panose="020B0004020202020204" pitchFamily="34" charset="0"/>
              </a:rPr>
              <a:t> 2025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3AC61D-B425-6A0D-6DB3-435FD6DB2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599" y="3636935"/>
            <a:ext cx="5922729" cy="1655762"/>
          </a:xfrm>
        </p:spPr>
        <p:txBody>
          <a:bodyPr>
            <a:normAutofit/>
          </a:bodyPr>
          <a:lstStyle/>
          <a:p>
            <a:pPr algn="l"/>
            <a:r>
              <a:rPr lang="pt-PT" dirty="0"/>
              <a:t>Autores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7F374D9-132A-7176-2BBB-2A9AC43C1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3" r="3923"/>
          <a:stretch/>
        </p:blipFill>
        <p:spPr>
          <a:xfrm>
            <a:off x="7505917" y="-31129"/>
            <a:ext cx="4686083" cy="6356340"/>
          </a:xfrm>
          <a:custGeom>
            <a:avLst/>
            <a:gdLst/>
            <a:ahLst/>
            <a:cxnLst/>
            <a:rect l="l" t="t" r="r" b="b"/>
            <a:pathLst>
              <a:path w="5055914" h="6858000">
                <a:moveTo>
                  <a:pt x="3831617" y="6216451"/>
                </a:moveTo>
                <a:cubicBezTo>
                  <a:pt x="3953208" y="6209320"/>
                  <a:pt x="4067130" y="6288226"/>
                  <a:pt x="4099715" y="6410505"/>
                </a:cubicBezTo>
                <a:cubicBezTo>
                  <a:pt x="4136955" y="6550252"/>
                  <a:pt x="4053856" y="6693729"/>
                  <a:pt x="3914110" y="6730968"/>
                </a:cubicBezTo>
                <a:cubicBezTo>
                  <a:pt x="3774363" y="6768208"/>
                  <a:pt x="3630886" y="6685110"/>
                  <a:pt x="3593646" y="6545362"/>
                </a:cubicBezTo>
                <a:cubicBezTo>
                  <a:pt x="3556406" y="6405615"/>
                  <a:pt x="3639505" y="6262140"/>
                  <a:pt x="3779252" y="6224900"/>
                </a:cubicBezTo>
                <a:cubicBezTo>
                  <a:pt x="3796720" y="6220245"/>
                  <a:pt x="3814247" y="6217470"/>
                  <a:pt x="3831617" y="6216451"/>
                </a:cubicBezTo>
                <a:close/>
                <a:moveTo>
                  <a:pt x="689474" y="4100903"/>
                </a:moveTo>
                <a:cubicBezTo>
                  <a:pt x="893747" y="4088922"/>
                  <a:pt x="1085135" y="4221486"/>
                  <a:pt x="1139878" y="4426914"/>
                </a:cubicBezTo>
                <a:cubicBezTo>
                  <a:pt x="1202441" y="4661689"/>
                  <a:pt x="1062836" y="4902728"/>
                  <a:pt x="828061" y="4965291"/>
                </a:cubicBezTo>
                <a:cubicBezTo>
                  <a:pt x="593286" y="5027854"/>
                  <a:pt x="352246" y="4888249"/>
                  <a:pt x="289683" y="4653474"/>
                </a:cubicBezTo>
                <a:cubicBezTo>
                  <a:pt x="227120" y="4418699"/>
                  <a:pt x="366725" y="4177659"/>
                  <a:pt x="601500" y="4115096"/>
                </a:cubicBezTo>
                <a:cubicBezTo>
                  <a:pt x="630847" y="4107276"/>
                  <a:pt x="660292" y="4102615"/>
                  <a:pt x="689474" y="4100903"/>
                </a:cubicBezTo>
                <a:close/>
                <a:moveTo>
                  <a:pt x="1171015" y="2068580"/>
                </a:moveTo>
                <a:cubicBezTo>
                  <a:pt x="1292606" y="2061448"/>
                  <a:pt x="1406528" y="2140355"/>
                  <a:pt x="1439114" y="2262633"/>
                </a:cubicBezTo>
                <a:cubicBezTo>
                  <a:pt x="1476353" y="2402380"/>
                  <a:pt x="1393254" y="2545856"/>
                  <a:pt x="1253507" y="2583096"/>
                </a:cubicBezTo>
                <a:cubicBezTo>
                  <a:pt x="1113761" y="2620335"/>
                  <a:pt x="970285" y="2537237"/>
                  <a:pt x="933045" y="2397490"/>
                </a:cubicBezTo>
                <a:cubicBezTo>
                  <a:pt x="895805" y="2257743"/>
                  <a:pt x="978904" y="2114267"/>
                  <a:pt x="1118650" y="2077027"/>
                </a:cubicBezTo>
                <a:cubicBezTo>
                  <a:pt x="1136119" y="2072372"/>
                  <a:pt x="1153645" y="2069598"/>
                  <a:pt x="1171015" y="2068580"/>
                </a:cubicBezTo>
                <a:close/>
                <a:moveTo>
                  <a:pt x="4312647" y="0"/>
                </a:moveTo>
                <a:lnTo>
                  <a:pt x="5055914" y="0"/>
                </a:lnTo>
                <a:lnTo>
                  <a:pt x="5055914" y="6858000"/>
                </a:lnTo>
                <a:lnTo>
                  <a:pt x="4943745" y="6858000"/>
                </a:lnTo>
                <a:lnTo>
                  <a:pt x="4927040" y="6855333"/>
                </a:lnTo>
                <a:cubicBezTo>
                  <a:pt x="4887898" y="6846537"/>
                  <a:pt x="4850098" y="6835404"/>
                  <a:pt x="4814299" y="6822025"/>
                </a:cubicBezTo>
                <a:cubicBezTo>
                  <a:pt x="4259053" y="6614528"/>
                  <a:pt x="4299526" y="5909667"/>
                  <a:pt x="3874184" y="5836074"/>
                </a:cubicBezTo>
                <a:cubicBezTo>
                  <a:pt x="3480850" y="5768012"/>
                  <a:pt x="3254878" y="6337209"/>
                  <a:pt x="2875328" y="6241390"/>
                </a:cubicBezTo>
                <a:cubicBezTo>
                  <a:pt x="2511344" y="6149488"/>
                  <a:pt x="2491296" y="5570423"/>
                  <a:pt x="2145161" y="5545578"/>
                </a:cubicBezTo>
                <a:cubicBezTo>
                  <a:pt x="1991460" y="5534539"/>
                  <a:pt x="1867087" y="5638130"/>
                  <a:pt x="1707793" y="5771343"/>
                </a:cubicBezTo>
                <a:cubicBezTo>
                  <a:pt x="1359667" y="6062468"/>
                  <a:pt x="1341379" y="6349988"/>
                  <a:pt x="1110462" y="6502495"/>
                </a:cubicBezTo>
                <a:cubicBezTo>
                  <a:pt x="789862" y="6714223"/>
                  <a:pt x="214317" y="6570976"/>
                  <a:pt x="57999" y="6216901"/>
                </a:cubicBezTo>
                <a:cubicBezTo>
                  <a:pt x="-77331" y="5910359"/>
                  <a:pt x="30639" y="5511830"/>
                  <a:pt x="314411" y="5329367"/>
                </a:cubicBezTo>
                <a:cubicBezTo>
                  <a:pt x="516231" y="5199611"/>
                  <a:pt x="756450" y="5251060"/>
                  <a:pt x="1101747" y="5121744"/>
                </a:cubicBezTo>
                <a:cubicBezTo>
                  <a:pt x="1146011" y="5105174"/>
                  <a:pt x="1871235" y="4827142"/>
                  <a:pt x="1856005" y="4519364"/>
                </a:cubicBezTo>
                <a:cubicBezTo>
                  <a:pt x="1846851" y="4334324"/>
                  <a:pt x="1587506" y="4198827"/>
                  <a:pt x="1409379" y="4105773"/>
                </a:cubicBezTo>
                <a:cubicBezTo>
                  <a:pt x="933111" y="3856944"/>
                  <a:pt x="798808" y="3785719"/>
                  <a:pt x="745557" y="3611321"/>
                </a:cubicBezTo>
                <a:cubicBezTo>
                  <a:pt x="692012" y="3435938"/>
                  <a:pt x="780729" y="3194546"/>
                  <a:pt x="941950" y="3083874"/>
                </a:cubicBezTo>
                <a:cubicBezTo>
                  <a:pt x="1195325" y="2909936"/>
                  <a:pt x="1447296" y="3182836"/>
                  <a:pt x="1844756" y="3031397"/>
                </a:cubicBezTo>
                <a:cubicBezTo>
                  <a:pt x="1897400" y="3011350"/>
                  <a:pt x="2228789" y="2883730"/>
                  <a:pt x="2277829" y="2627401"/>
                </a:cubicBezTo>
                <a:cubicBezTo>
                  <a:pt x="2340675" y="2299009"/>
                  <a:pt x="1929703" y="2153961"/>
                  <a:pt x="1930897" y="1756333"/>
                </a:cubicBezTo>
                <a:cubicBezTo>
                  <a:pt x="1931735" y="1474531"/>
                  <a:pt x="2141809" y="1165537"/>
                  <a:pt x="2405888" y="1049984"/>
                </a:cubicBezTo>
                <a:cubicBezTo>
                  <a:pt x="2823752" y="867144"/>
                  <a:pt x="3112090" y="1284611"/>
                  <a:pt x="3618945" y="1112998"/>
                </a:cubicBezTo>
                <a:cubicBezTo>
                  <a:pt x="3973272" y="993067"/>
                  <a:pt x="4164492" y="676699"/>
                  <a:pt x="4179762" y="650576"/>
                </a:cubicBezTo>
                <a:cubicBezTo>
                  <a:pt x="4315589" y="418228"/>
                  <a:pt x="4284054" y="212550"/>
                  <a:pt x="4306435" y="30507"/>
                </a:cubicBezTo>
                <a:close/>
              </a:path>
            </a:pathLst>
          </a:cu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EE30F897-D845-4C99-4874-C815613C9D96}"/>
              </a:ext>
            </a:extLst>
          </p:cNvPr>
          <p:cNvSpPr txBox="1">
            <a:spLocks/>
          </p:cNvSpPr>
          <p:nvPr/>
        </p:nvSpPr>
        <p:spPr>
          <a:xfrm>
            <a:off x="990599" y="1656674"/>
            <a:ext cx="6650969" cy="15215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b="1" i="1" dirty="0">
                <a:latin typeface="Aptos" panose="020B0004020202020204" pitchFamily="34" charset="0"/>
              </a:rPr>
              <a:t>Título da Apresentação</a:t>
            </a:r>
          </a:p>
        </p:txBody>
      </p:sp>
      <p:sp>
        <p:nvSpPr>
          <p:cNvPr id="19" name="Subtítulo 2">
            <a:extLst>
              <a:ext uri="{FF2B5EF4-FFF2-40B4-BE49-F238E27FC236}">
                <a16:creationId xmlns:a16="http://schemas.microsoft.com/office/drawing/2014/main" id="{5BB7047B-5DDB-7BA8-1090-90BAECFDD32A}"/>
              </a:ext>
            </a:extLst>
          </p:cNvPr>
          <p:cNvSpPr txBox="1">
            <a:spLocks/>
          </p:cNvSpPr>
          <p:nvPr/>
        </p:nvSpPr>
        <p:spPr>
          <a:xfrm>
            <a:off x="990599" y="5201326"/>
            <a:ext cx="3070124" cy="592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PT" sz="1600" b="1" dirty="0"/>
              <a:t>Funchal, 23 de abril de 2026</a:t>
            </a:r>
            <a:endParaRPr lang="pt-PT" sz="1800" b="1" dirty="0"/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6A1167B-7F43-D6CF-C0B6-4884CA3C1D67}"/>
              </a:ext>
            </a:extLst>
          </p:cNvPr>
          <p:cNvGrpSpPr/>
          <p:nvPr/>
        </p:nvGrpSpPr>
        <p:grpSpPr>
          <a:xfrm>
            <a:off x="2307870" y="5870298"/>
            <a:ext cx="7431406" cy="986790"/>
            <a:chOff x="2" y="0"/>
            <a:chExt cx="7983247" cy="1033553"/>
          </a:xfrm>
        </p:grpSpPr>
        <p:grpSp>
          <p:nvGrpSpPr>
            <p:cNvPr id="15" name="Agrupar 14">
              <a:extLst>
                <a:ext uri="{FF2B5EF4-FFF2-40B4-BE49-F238E27FC236}">
                  <a16:creationId xmlns:a16="http://schemas.microsoft.com/office/drawing/2014/main" id="{A687BCE1-3D6A-7ED7-E447-5B8690994FEE}"/>
                </a:ext>
              </a:extLst>
            </p:cNvPr>
            <p:cNvGrpSpPr/>
            <p:nvPr/>
          </p:nvGrpSpPr>
          <p:grpSpPr>
            <a:xfrm>
              <a:off x="2" y="0"/>
              <a:ext cx="7983247" cy="1033553"/>
              <a:chOff x="0" y="0"/>
              <a:chExt cx="7741136" cy="1037559"/>
            </a:xfrm>
          </p:grpSpPr>
          <p:grpSp>
            <p:nvGrpSpPr>
              <p:cNvPr id="17" name="Agrupar 16">
                <a:extLst>
                  <a:ext uri="{FF2B5EF4-FFF2-40B4-BE49-F238E27FC236}">
                    <a16:creationId xmlns:a16="http://schemas.microsoft.com/office/drawing/2014/main" id="{582856CA-DA0F-9753-BB7E-32CE9A9CD0D0}"/>
                  </a:ext>
                </a:extLst>
              </p:cNvPr>
              <p:cNvGrpSpPr/>
              <p:nvPr/>
            </p:nvGrpSpPr>
            <p:grpSpPr>
              <a:xfrm>
                <a:off x="0" y="0"/>
                <a:ext cx="5493172" cy="1037559"/>
                <a:chOff x="0" y="0"/>
                <a:chExt cx="5403886" cy="1169670"/>
              </a:xfrm>
            </p:grpSpPr>
            <p:pic>
              <p:nvPicPr>
                <p:cNvPr id="20" name="Imagem 19">
                  <a:extLst>
                    <a:ext uri="{FF2B5EF4-FFF2-40B4-BE49-F238E27FC236}">
                      <a16:creationId xmlns:a16="http://schemas.microsoft.com/office/drawing/2014/main" id="{99C09585-CD4B-4A43-DE20-FFFE66B555D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4537301" y="278252"/>
                  <a:ext cx="866585" cy="613164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1" name="Imagem 20">
                  <a:extLst>
                    <a:ext uri="{FF2B5EF4-FFF2-40B4-BE49-F238E27FC236}">
                      <a16:creationId xmlns:a16="http://schemas.microsoft.com/office/drawing/2014/main" id="{B9FE2F94-AE90-B469-E4C3-8BDC3628A04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42722" y="0"/>
                  <a:ext cx="1562100" cy="116967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2" name="Imagem 21">
                  <a:extLst>
                    <a:ext uri="{FF2B5EF4-FFF2-40B4-BE49-F238E27FC236}">
                      <a16:creationId xmlns:a16="http://schemas.microsoft.com/office/drawing/2014/main" id="{9CC426D0-243A-44A6-0157-75D6F8E1C28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35925" y="146371"/>
                  <a:ext cx="1317803" cy="876928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3" name="Imagem 22">
                  <a:extLst>
                    <a:ext uri="{FF2B5EF4-FFF2-40B4-BE49-F238E27FC236}">
                      <a16:creationId xmlns:a16="http://schemas.microsoft.com/office/drawing/2014/main" id="{1157C07A-64EC-3F41-A712-A2B18F2C12F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47807" y="150368"/>
                  <a:ext cx="577873" cy="850719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4" name="Imagem 23">
                  <a:extLst>
                    <a:ext uri="{FF2B5EF4-FFF2-40B4-BE49-F238E27FC236}">
                      <a16:creationId xmlns:a16="http://schemas.microsoft.com/office/drawing/2014/main" id="{19DDD768-4FA4-420B-ABC1-921A26C262D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292164"/>
                  <a:ext cx="1697487" cy="58533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18" name="Imagem 17">
                <a:extLst>
                  <a:ext uri="{FF2B5EF4-FFF2-40B4-BE49-F238E27FC236}">
                    <a16:creationId xmlns:a16="http://schemas.microsoft.com/office/drawing/2014/main" id="{D97B1BAE-9EF1-0109-B5CD-52BAAF0029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02795" y="343612"/>
                <a:ext cx="1138341" cy="35033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6" name="Imagem 15">
              <a:extLst>
                <a:ext uri="{FF2B5EF4-FFF2-40B4-BE49-F238E27FC236}">
                  <a16:creationId xmlns:a16="http://schemas.microsoft.com/office/drawing/2014/main" id="{2CE8A7D6-5415-20FA-23E9-146458BA97B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916" y="245871"/>
              <a:ext cx="1277745" cy="54181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807710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D7F2EC-3091-69DF-4E37-7C04A1985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05697147-64F2-0882-BAD8-E3DB7F5AF77A}"/>
              </a:ext>
            </a:extLst>
          </p:cNvPr>
          <p:cNvSpPr/>
          <p:nvPr/>
        </p:nvSpPr>
        <p:spPr>
          <a:xfrm>
            <a:off x="0" y="619432"/>
            <a:ext cx="11353800" cy="76691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55E94B1-4965-AF16-30B7-F46D4A272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solidFill>
                  <a:schemeClr val="bg1"/>
                </a:solidFill>
              </a:rPr>
              <a:t>Subtítulo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3963B56D-6DF7-0BBB-3F4E-1B8F03F47D7E}"/>
              </a:ext>
            </a:extLst>
          </p:cNvPr>
          <p:cNvSpPr txBox="1">
            <a:spLocks/>
          </p:cNvSpPr>
          <p:nvPr/>
        </p:nvSpPr>
        <p:spPr>
          <a:xfrm>
            <a:off x="5932967" y="93830"/>
            <a:ext cx="5551111" cy="5256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International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</a:t>
            </a: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Seminar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</a:t>
            </a: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of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Sport </a:t>
            </a: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and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</a:t>
            </a:r>
            <a:r>
              <a:rPr kumimoji="0" lang="pt-PT" sz="2000" b="1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Science</a:t>
            </a:r>
            <a:r>
              <a:rPr kumimoji="0" lang="pt-PT" sz="20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0B0004020202020204" pitchFamily="34" charset="0"/>
                <a:ea typeface="+mj-ea"/>
                <a:cs typeface="+mj-cs"/>
              </a:rPr>
              <a:t> 2025</a:t>
            </a:r>
          </a:p>
        </p:txBody>
      </p:sp>
      <p:sp>
        <p:nvSpPr>
          <p:cNvPr id="29" name="Marcador de Posição de Conteúdo 28">
            <a:extLst>
              <a:ext uri="{FF2B5EF4-FFF2-40B4-BE49-F238E27FC236}">
                <a16:creationId xmlns:a16="http://schemas.microsoft.com/office/drawing/2014/main" id="{61132632-D135-EE90-B64B-1BB86733A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D3A5F4F7-4C8D-2F93-C050-1B66BBA1AF97}"/>
              </a:ext>
            </a:extLst>
          </p:cNvPr>
          <p:cNvGrpSpPr/>
          <p:nvPr/>
        </p:nvGrpSpPr>
        <p:grpSpPr>
          <a:xfrm>
            <a:off x="2380297" y="5913864"/>
            <a:ext cx="7431406" cy="944136"/>
            <a:chOff x="2" y="44675"/>
            <a:chExt cx="7983247" cy="988878"/>
          </a:xfrm>
        </p:grpSpPr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D91B497F-F245-667D-F269-BC467B368B57}"/>
                </a:ext>
              </a:extLst>
            </p:cNvPr>
            <p:cNvGrpSpPr/>
            <p:nvPr/>
          </p:nvGrpSpPr>
          <p:grpSpPr>
            <a:xfrm>
              <a:off x="2" y="44675"/>
              <a:ext cx="7983247" cy="988878"/>
              <a:chOff x="0" y="44848"/>
              <a:chExt cx="7741136" cy="992711"/>
            </a:xfrm>
          </p:grpSpPr>
          <p:grpSp>
            <p:nvGrpSpPr>
              <p:cNvPr id="18" name="Agrupar 17">
                <a:extLst>
                  <a:ext uri="{FF2B5EF4-FFF2-40B4-BE49-F238E27FC236}">
                    <a16:creationId xmlns:a16="http://schemas.microsoft.com/office/drawing/2014/main" id="{20D06501-A24E-E482-9159-4CC3124F053A}"/>
                  </a:ext>
                </a:extLst>
              </p:cNvPr>
              <p:cNvGrpSpPr/>
              <p:nvPr/>
            </p:nvGrpSpPr>
            <p:grpSpPr>
              <a:xfrm>
                <a:off x="0" y="44848"/>
                <a:ext cx="5493172" cy="992711"/>
                <a:chOff x="0" y="50558"/>
                <a:chExt cx="5403886" cy="1119112"/>
              </a:xfrm>
            </p:grpSpPr>
            <p:pic>
              <p:nvPicPr>
                <p:cNvPr id="22" name="Imagem 21">
                  <a:extLst>
                    <a:ext uri="{FF2B5EF4-FFF2-40B4-BE49-F238E27FC236}">
                      <a16:creationId xmlns:a16="http://schemas.microsoft.com/office/drawing/2014/main" id="{10DE4C5F-A190-9142-68E3-38983ED5E28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4537301" y="278252"/>
                  <a:ext cx="866585" cy="613164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3" name="Imagem 22">
                  <a:extLst>
                    <a:ext uri="{FF2B5EF4-FFF2-40B4-BE49-F238E27FC236}">
                      <a16:creationId xmlns:a16="http://schemas.microsoft.com/office/drawing/2014/main" id="{D1132B64-3FD8-AAF6-4706-F2A4B46FD3C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4310" y="50558"/>
                  <a:ext cx="1494579" cy="111911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4" name="Imagem 23">
                  <a:extLst>
                    <a:ext uri="{FF2B5EF4-FFF2-40B4-BE49-F238E27FC236}">
                      <a16:creationId xmlns:a16="http://schemas.microsoft.com/office/drawing/2014/main" id="{385EFF37-B8E3-6A3C-9EA3-1E2937804B3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35925" y="146371"/>
                  <a:ext cx="1317803" cy="876928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5" name="Imagem 24">
                  <a:extLst>
                    <a:ext uri="{FF2B5EF4-FFF2-40B4-BE49-F238E27FC236}">
                      <a16:creationId xmlns:a16="http://schemas.microsoft.com/office/drawing/2014/main" id="{73AA2390-4DE8-C3CA-C99D-416A1AAFBD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47807" y="150368"/>
                  <a:ext cx="577873" cy="850719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26" name="Imagem 25">
                  <a:extLst>
                    <a:ext uri="{FF2B5EF4-FFF2-40B4-BE49-F238E27FC236}">
                      <a16:creationId xmlns:a16="http://schemas.microsoft.com/office/drawing/2014/main" id="{4A1A4B37-D9CD-6135-5C60-B1D9606D96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292164"/>
                  <a:ext cx="1697487" cy="58533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pic>
            <p:nvPicPr>
              <p:cNvPr id="21" name="Imagem 20">
                <a:extLst>
                  <a:ext uri="{FF2B5EF4-FFF2-40B4-BE49-F238E27FC236}">
                    <a16:creationId xmlns:a16="http://schemas.microsoft.com/office/drawing/2014/main" id="{6B210B38-C8C0-6F72-7155-06C791C56B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02795" y="343612"/>
                <a:ext cx="1138341" cy="35033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17" name="Imagem 16">
              <a:extLst>
                <a:ext uri="{FF2B5EF4-FFF2-40B4-BE49-F238E27FC236}">
                  <a16:creationId xmlns:a16="http://schemas.microsoft.com/office/drawing/2014/main" id="{C37E051E-EA46-8587-2DEA-E0CC8068BCB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916" y="245871"/>
              <a:ext cx="1277745" cy="54181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2619677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27</Words>
  <Application>Microsoft Office PowerPoint</Application>
  <PresentationFormat>Ecrã Panorâmico</PresentationFormat>
  <Paragraphs>7</Paragraphs>
  <Slides>2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International Seminar of Sport and Science 2025</vt:lpstr>
      <vt:lpstr>Subtítulo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Francisco Santos</dc:creator>
  <cp:lastModifiedBy>Francisco Miguel Fernandes Teixeira</cp:lastModifiedBy>
  <cp:revision>5</cp:revision>
  <dcterms:created xsi:type="dcterms:W3CDTF">2024-03-05T12:48:36Z</dcterms:created>
  <dcterms:modified xsi:type="dcterms:W3CDTF">2026-02-04T13:54:18Z</dcterms:modified>
</cp:coreProperties>
</file>